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81" r:id="rId3"/>
    <p:sldId id="289" r:id="rId4"/>
    <p:sldId id="290" r:id="rId5"/>
    <p:sldId id="291" r:id="rId6"/>
    <p:sldId id="292" r:id="rId7"/>
    <p:sldId id="293" r:id="rId8"/>
    <p:sldId id="294" r:id="rId9"/>
    <p:sldId id="295" r:id="rId10"/>
    <p:sldId id="296" r:id="rId11"/>
    <p:sldId id="299" r:id="rId12"/>
    <p:sldId id="300" r:id="rId13"/>
    <p:sldId id="297" r:id="rId14"/>
    <p:sldId id="298" r:id="rId15"/>
    <p:sldId id="301" r:id="rId1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2814" y="-9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26A5931-F66F-479A-9995-F3C09855FB9A}" type="doc">
      <dgm:prSet loTypeId="urn:microsoft.com/office/officeart/2009/layout/ReverseList" loCatId="relationship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B6B86C05-0037-4F49-B140-5C47B7F0ED37}">
      <dgm:prSet phldrT="[文本]" custT="1"/>
      <dgm:spPr/>
      <dgm:t>
        <a:bodyPr/>
        <a:lstStyle/>
        <a:p>
          <a:pPr algn="ctr"/>
          <a:r>
            <a:rPr lang="zh-CN" altLang="en-US" sz="2400" dirty="0" smtClean="0">
              <a:latin typeface="黑体" panose="02010609060101010101" pitchFamily="49" charset="-122"/>
              <a:ea typeface="黑体" panose="02010609060101010101" pitchFamily="49" charset="-122"/>
            </a:rPr>
            <a:t>探测器发出磁场</a:t>
          </a:r>
          <a:endParaRPr lang="zh-CN" altLang="en-US" sz="2400" dirty="0">
            <a:latin typeface="黑体" panose="02010609060101010101" pitchFamily="49" charset="-122"/>
            <a:ea typeface="黑体" panose="02010609060101010101" pitchFamily="49" charset="-122"/>
          </a:endParaRPr>
        </a:p>
      </dgm:t>
    </dgm:pt>
    <dgm:pt modelId="{1A740F72-717A-4D40-8E81-0A9B34CA0C2C}" type="parTrans" cxnId="{569F7D29-7E9D-411F-9041-9DCA6BD00F48}">
      <dgm:prSet/>
      <dgm:spPr/>
      <dgm:t>
        <a:bodyPr/>
        <a:lstStyle/>
        <a:p>
          <a:endParaRPr lang="zh-CN" altLang="en-US"/>
        </a:p>
      </dgm:t>
    </dgm:pt>
    <dgm:pt modelId="{F01C17C0-9546-4665-9FE2-6AED4A75FB43}" type="sibTrans" cxnId="{569F7D29-7E9D-411F-9041-9DCA6BD00F48}">
      <dgm:prSet/>
      <dgm:spPr/>
      <dgm:t>
        <a:bodyPr/>
        <a:lstStyle/>
        <a:p>
          <a:endParaRPr lang="zh-CN" altLang="en-US"/>
        </a:p>
      </dgm:t>
    </dgm:pt>
    <dgm:pt modelId="{27074B98-FBD6-4F26-BCD9-C09FCE5B6BBA}">
      <dgm:prSet phldrT="[文本]" phldr="1"/>
      <dgm:spPr/>
      <dgm:t>
        <a:bodyPr/>
        <a:lstStyle/>
        <a:p>
          <a:endParaRPr lang="zh-CN" altLang="en-US" dirty="0"/>
        </a:p>
      </dgm:t>
    </dgm:pt>
    <dgm:pt modelId="{DE0C7E85-5700-4124-84E3-09B9234B0EC1}" type="parTrans" cxnId="{BA26BDC6-3BA2-4770-99FD-0D06C4079D8B}">
      <dgm:prSet/>
      <dgm:spPr/>
      <dgm:t>
        <a:bodyPr/>
        <a:lstStyle/>
        <a:p>
          <a:endParaRPr lang="zh-CN" altLang="en-US"/>
        </a:p>
      </dgm:t>
    </dgm:pt>
    <dgm:pt modelId="{29CA523A-E765-491E-BDD0-9999E146D799}" type="sibTrans" cxnId="{BA26BDC6-3BA2-4770-99FD-0D06C4079D8B}">
      <dgm:prSet/>
      <dgm:spPr/>
      <dgm:t>
        <a:bodyPr/>
        <a:lstStyle/>
        <a:p>
          <a:endParaRPr lang="zh-CN" altLang="en-US"/>
        </a:p>
      </dgm:t>
    </dgm:pt>
    <dgm:pt modelId="{6B6334C7-8C61-439A-BC66-C0D264FC8652}">
      <dgm:prSet custT="1"/>
      <dgm:spPr/>
      <dgm:t>
        <a:bodyPr/>
        <a:lstStyle/>
        <a:p>
          <a:pPr algn="ctr"/>
          <a:r>
            <a:rPr lang="zh-CN" altLang="en-US" sz="2400" dirty="0" smtClean="0">
              <a:latin typeface="黑体" panose="02010609060101010101" pitchFamily="49" charset="-122"/>
              <a:ea typeface="黑体" panose="02010609060101010101" pitchFamily="49" charset="-122"/>
            </a:rPr>
            <a:t>金属感应涡流</a:t>
          </a:r>
          <a:endParaRPr lang="zh-CN" altLang="en-US" sz="2400" dirty="0">
            <a:latin typeface="黑体" panose="02010609060101010101" pitchFamily="49" charset="-122"/>
            <a:ea typeface="黑体" panose="02010609060101010101" pitchFamily="49" charset="-122"/>
          </a:endParaRPr>
        </a:p>
      </dgm:t>
    </dgm:pt>
    <dgm:pt modelId="{DFEC3FC0-AD7D-441C-8A8A-6208833D3979}" type="parTrans" cxnId="{6C1A349E-7AE5-4F65-9941-A6110C5A9070}">
      <dgm:prSet/>
      <dgm:spPr/>
      <dgm:t>
        <a:bodyPr/>
        <a:lstStyle/>
        <a:p>
          <a:endParaRPr lang="zh-CN" altLang="en-US"/>
        </a:p>
      </dgm:t>
    </dgm:pt>
    <dgm:pt modelId="{B17088A2-2B3A-4D70-A776-4C9DD1A18888}" type="sibTrans" cxnId="{6C1A349E-7AE5-4F65-9941-A6110C5A9070}">
      <dgm:prSet/>
      <dgm:spPr/>
      <dgm:t>
        <a:bodyPr/>
        <a:lstStyle/>
        <a:p>
          <a:endParaRPr lang="zh-CN" altLang="en-US"/>
        </a:p>
      </dgm:t>
    </dgm:pt>
    <dgm:pt modelId="{968F6767-D2B6-4B7A-84CA-8AB21D0D3CE8}">
      <dgm:prSet/>
      <dgm:spPr/>
      <dgm:t>
        <a:bodyPr/>
        <a:lstStyle/>
        <a:p>
          <a:endParaRPr lang="zh-CN" altLang="en-US" dirty="0"/>
        </a:p>
      </dgm:t>
    </dgm:pt>
    <dgm:pt modelId="{4C1CC51A-CF0B-43AF-93D7-5B3591DD44A2}" type="parTrans" cxnId="{AAB82497-AAAD-41D5-8612-28313AC29700}">
      <dgm:prSet/>
      <dgm:spPr/>
      <dgm:t>
        <a:bodyPr/>
        <a:lstStyle/>
        <a:p>
          <a:endParaRPr lang="zh-CN" altLang="en-US"/>
        </a:p>
      </dgm:t>
    </dgm:pt>
    <dgm:pt modelId="{3EBC66C5-8C7B-4EC1-B393-0DCDDA7DEB51}" type="sibTrans" cxnId="{AAB82497-AAAD-41D5-8612-28313AC29700}">
      <dgm:prSet/>
      <dgm:spPr/>
      <dgm:t>
        <a:bodyPr/>
        <a:lstStyle/>
        <a:p>
          <a:endParaRPr lang="zh-CN" altLang="en-US"/>
        </a:p>
      </dgm:t>
    </dgm:pt>
    <dgm:pt modelId="{62CE4DEC-B1E0-40D2-A36A-90AE28DC1DCD}" type="pres">
      <dgm:prSet presAssocID="{F26A5931-F66F-479A-9995-F3C09855FB9A}" presName="Name0" presStyleCnt="0">
        <dgm:presLayoutVars>
          <dgm:chMax val="2"/>
          <dgm:chPref val="2"/>
          <dgm:animLvl val="lvl"/>
        </dgm:presLayoutVars>
      </dgm:prSet>
      <dgm:spPr/>
      <dgm:t>
        <a:bodyPr/>
        <a:lstStyle/>
        <a:p>
          <a:endParaRPr lang="zh-CN" altLang="en-US"/>
        </a:p>
      </dgm:t>
    </dgm:pt>
    <dgm:pt modelId="{6A83B450-995B-460A-A4FA-847BCC026FD2}" type="pres">
      <dgm:prSet presAssocID="{F26A5931-F66F-479A-9995-F3C09855FB9A}" presName="LeftText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518C8CA-E4D7-48FA-AAFD-E207CADFEFE7}" type="pres">
      <dgm:prSet presAssocID="{F26A5931-F66F-479A-9995-F3C09855FB9A}" presName="LeftNode" presStyleLbl="bgImgPlace1" presStyleIdx="0" presStyleCnt="2" custScaleX="239235" custScaleY="38569" custLinFactNeighborX="56174" custLinFactNeighborY="-41970">
        <dgm:presLayoutVars>
          <dgm:chMax val="2"/>
          <dgm:chPref val="2"/>
        </dgm:presLayoutVars>
      </dgm:prSet>
      <dgm:spPr/>
      <dgm:t>
        <a:bodyPr/>
        <a:lstStyle/>
        <a:p>
          <a:endParaRPr lang="zh-CN" altLang="en-US"/>
        </a:p>
      </dgm:t>
    </dgm:pt>
    <dgm:pt modelId="{9E09057E-9A48-4BA9-84AA-974F3C08933B}" type="pres">
      <dgm:prSet presAssocID="{F26A5931-F66F-479A-9995-F3C09855FB9A}" presName="RightText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6643234-F8E3-4DAF-922A-21050C6F6D19}" type="pres">
      <dgm:prSet presAssocID="{F26A5931-F66F-479A-9995-F3C09855FB9A}" presName="RightNode" presStyleLbl="bgImgPlace1" presStyleIdx="1" presStyleCnt="2" custScaleX="194265" custScaleY="38569" custLinFactNeighborX="-40707" custLinFactNeighborY="38184">
        <dgm:presLayoutVars>
          <dgm:chMax val="0"/>
          <dgm:chPref val="0"/>
        </dgm:presLayoutVars>
      </dgm:prSet>
      <dgm:spPr/>
      <dgm:t>
        <a:bodyPr/>
        <a:lstStyle/>
        <a:p>
          <a:endParaRPr lang="zh-CN" altLang="en-US"/>
        </a:p>
      </dgm:t>
    </dgm:pt>
    <dgm:pt modelId="{169AFAA6-472A-4F52-969A-3ABD1692537F}" type="pres">
      <dgm:prSet presAssocID="{F26A5931-F66F-479A-9995-F3C09855FB9A}" presName="TopArrow" presStyleLbl="node1" presStyleIdx="0" presStyleCnt="2" custAng="5400000" custScaleX="146136" custScaleY="155091" custLinFactX="20271" custLinFactNeighborX="100000" custLinFactNeighborY="77778"/>
      <dgm:spPr>
        <a:ln cap="flat"/>
      </dgm:spPr>
    </dgm:pt>
    <dgm:pt modelId="{5267143D-8990-4BF0-8163-03C2C8AF17D7}" type="pres">
      <dgm:prSet presAssocID="{F26A5931-F66F-479A-9995-F3C09855FB9A}" presName="BottomArrow" presStyleLbl="node1" presStyleIdx="1" presStyleCnt="2" custAng="5400000" custScaleX="139328" custScaleY="143226" custLinFactX="-15655" custLinFactNeighborX="-100000" custLinFactNeighborY="-63346"/>
      <dgm:spPr/>
    </dgm:pt>
  </dgm:ptLst>
  <dgm:cxnLst>
    <dgm:cxn modelId="{AF26D5D5-FFCE-456E-BDC7-09F51BFC316A}" type="presOf" srcId="{B6B86C05-0037-4F49-B140-5C47B7F0ED37}" destId="{C518C8CA-E4D7-48FA-AAFD-E207CADFEFE7}" srcOrd="1" destOrd="0" presId="urn:microsoft.com/office/officeart/2009/layout/ReverseList"/>
    <dgm:cxn modelId="{0A365186-9708-4589-948E-174DFB8C80C1}" type="presOf" srcId="{F26A5931-F66F-479A-9995-F3C09855FB9A}" destId="{62CE4DEC-B1E0-40D2-A36A-90AE28DC1DCD}" srcOrd="0" destOrd="0" presId="urn:microsoft.com/office/officeart/2009/layout/ReverseList"/>
    <dgm:cxn modelId="{569F7D29-7E9D-411F-9041-9DCA6BD00F48}" srcId="{F26A5931-F66F-479A-9995-F3C09855FB9A}" destId="{B6B86C05-0037-4F49-B140-5C47B7F0ED37}" srcOrd="0" destOrd="0" parTransId="{1A740F72-717A-4D40-8E81-0A9B34CA0C2C}" sibTransId="{F01C17C0-9546-4665-9FE2-6AED4A75FB43}"/>
    <dgm:cxn modelId="{BA26BDC6-3BA2-4770-99FD-0D06C4079D8B}" srcId="{F26A5931-F66F-479A-9995-F3C09855FB9A}" destId="{27074B98-FBD6-4F26-BCD9-C09FCE5B6BBA}" srcOrd="3" destOrd="0" parTransId="{DE0C7E85-5700-4124-84E3-09B9234B0EC1}" sibTransId="{29CA523A-E765-491E-BDD0-9999E146D799}"/>
    <dgm:cxn modelId="{C684D944-476F-44F2-A6C0-BC2854C0CE47}" type="presOf" srcId="{6B6334C7-8C61-439A-BC66-C0D264FC8652}" destId="{B6643234-F8E3-4DAF-922A-21050C6F6D19}" srcOrd="1" destOrd="0" presId="urn:microsoft.com/office/officeart/2009/layout/ReverseList"/>
    <dgm:cxn modelId="{6C1A349E-7AE5-4F65-9941-A6110C5A9070}" srcId="{F26A5931-F66F-479A-9995-F3C09855FB9A}" destId="{6B6334C7-8C61-439A-BC66-C0D264FC8652}" srcOrd="1" destOrd="0" parTransId="{DFEC3FC0-AD7D-441C-8A8A-6208833D3979}" sibTransId="{B17088A2-2B3A-4D70-A776-4C9DD1A18888}"/>
    <dgm:cxn modelId="{7383A327-EB77-4F4D-82B6-046A94E4D214}" type="presOf" srcId="{B6B86C05-0037-4F49-B140-5C47B7F0ED37}" destId="{6A83B450-995B-460A-A4FA-847BCC026FD2}" srcOrd="0" destOrd="0" presId="urn:microsoft.com/office/officeart/2009/layout/ReverseList"/>
    <dgm:cxn modelId="{106320A7-D9A9-4F83-80B2-40140CEE56E1}" type="presOf" srcId="{6B6334C7-8C61-439A-BC66-C0D264FC8652}" destId="{9E09057E-9A48-4BA9-84AA-974F3C08933B}" srcOrd="0" destOrd="0" presId="urn:microsoft.com/office/officeart/2009/layout/ReverseList"/>
    <dgm:cxn modelId="{AAB82497-AAAD-41D5-8612-28313AC29700}" srcId="{F26A5931-F66F-479A-9995-F3C09855FB9A}" destId="{968F6767-D2B6-4B7A-84CA-8AB21D0D3CE8}" srcOrd="2" destOrd="0" parTransId="{4C1CC51A-CF0B-43AF-93D7-5B3591DD44A2}" sibTransId="{3EBC66C5-8C7B-4EC1-B393-0DCDDA7DEB51}"/>
    <dgm:cxn modelId="{7BD1600A-FCFB-40FA-9AF9-412F547ACD10}" type="presParOf" srcId="{62CE4DEC-B1E0-40D2-A36A-90AE28DC1DCD}" destId="{6A83B450-995B-460A-A4FA-847BCC026FD2}" srcOrd="0" destOrd="0" presId="urn:microsoft.com/office/officeart/2009/layout/ReverseList"/>
    <dgm:cxn modelId="{D881AE97-F15F-4B35-977D-0355B27D15E4}" type="presParOf" srcId="{62CE4DEC-B1E0-40D2-A36A-90AE28DC1DCD}" destId="{C518C8CA-E4D7-48FA-AAFD-E207CADFEFE7}" srcOrd="1" destOrd="0" presId="urn:microsoft.com/office/officeart/2009/layout/ReverseList"/>
    <dgm:cxn modelId="{B4194252-C724-481D-8CBF-B7A980CDB5A7}" type="presParOf" srcId="{62CE4DEC-B1E0-40D2-A36A-90AE28DC1DCD}" destId="{9E09057E-9A48-4BA9-84AA-974F3C08933B}" srcOrd="2" destOrd="0" presId="urn:microsoft.com/office/officeart/2009/layout/ReverseList"/>
    <dgm:cxn modelId="{B76B76FE-DC38-465C-81F4-D20456B07718}" type="presParOf" srcId="{62CE4DEC-B1E0-40D2-A36A-90AE28DC1DCD}" destId="{B6643234-F8E3-4DAF-922A-21050C6F6D19}" srcOrd="3" destOrd="0" presId="urn:microsoft.com/office/officeart/2009/layout/ReverseList"/>
    <dgm:cxn modelId="{5745E5CA-69A6-47B2-A4DF-1DBD9F74C828}" type="presParOf" srcId="{62CE4DEC-B1E0-40D2-A36A-90AE28DC1DCD}" destId="{169AFAA6-472A-4F52-969A-3ABD1692537F}" srcOrd="4" destOrd="0" presId="urn:microsoft.com/office/officeart/2009/layout/ReverseList"/>
    <dgm:cxn modelId="{F73EDE1E-452C-45FC-8317-0249EE5FECC9}" type="presParOf" srcId="{62CE4DEC-B1E0-40D2-A36A-90AE28DC1DCD}" destId="{5267143D-8990-4BF0-8163-03C2C8AF17D7}" srcOrd="5" destOrd="0" presId="urn:microsoft.com/office/officeart/2009/layout/Reverse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2420530-2E47-4C7B-B84B-793CF447FC06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A4BDCB1B-DC61-4D95-A24A-9F5111A46DB4}">
      <dgm:prSet phldrT="[文本]" custT="1"/>
      <dgm:spPr/>
      <dgm:t>
        <a:bodyPr/>
        <a:lstStyle/>
        <a:p>
          <a:r>
            <a:rPr lang="zh-CN" altLang="en-US" sz="2800" dirty="0" smtClean="0">
              <a:latin typeface="黑体" panose="02010609060101010101" pitchFamily="49" charset="-122"/>
              <a:ea typeface="黑体" panose="02010609060101010101" pitchFamily="49" charset="-122"/>
            </a:rPr>
            <a:t>涡流</a:t>
          </a:r>
          <a:endParaRPr lang="zh-CN" altLang="en-US" sz="2800" dirty="0">
            <a:latin typeface="黑体" panose="02010609060101010101" pitchFamily="49" charset="-122"/>
            <a:ea typeface="黑体" panose="02010609060101010101" pitchFamily="49" charset="-122"/>
          </a:endParaRPr>
        </a:p>
      </dgm:t>
    </dgm:pt>
    <dgm:pt modelId="{71D568EB-16C9-4A79-9527-5F6886C7EB9A}" type="parTrans" cxnId="{B255DEAE-E75A-4930-94CC-DC4BE4067978}">
      <dgm:prSet/>
      <dgm:spPr/>
      <dgm:t>
        <a:bodyPr/>
        <a:lstStyle/>
        <a:p>
          <a:endParaRPr lang="zh-CN" altLang="en-US"/>
        </a:p>
      </dgm:t>
    </dgm:pt>
    <dgm:pt modelId="{0BD58160-1744-4668-954C-C4A1CF341A12}" type="sibTrans" cxnId="{B255DEAE-E75A-4930-94CC-DC4BE4067978}">
      <dgm:prSet/>
      <dgm:spPr/>
      <dgm:t>
        <a:bodyPr/>
        <a:lstStyle/>
        <a:p>
          <a:endParaRPr lang="zh-CN" altLang="en-US"/>
        </a:p>
      </dgm:t>
    </dgm:pt>
    <dgm:pt modelId="{EE0829F6-0187-4618-A5DD-D659D6BA0BE3}">
      <dgm:prSet phldrT="[文本]"/>
      <dgm:spPr/>
      <dgm:t>
        <a:bodyPr/>
        <a:lstStyle/>
        <a:p>
          <a:r>
            <a:rPr lang="zh-CN" altLang="en-US" dirty="0" smtClean="0">
              <a:latin typeface="黑体" panose="02010609060101010101" pitchFamily="49" charset="-122"/>
              <a:ea typeface="黑体" panose="02010609060101010101" pitchFamily="49" charset="-122"/>
            </a:rPr>
            <a:t>普遍性：金属感受变化磁场</a:t>
          </a:r>
          <a:endParaRPr lang="zh-CN" altLang="en-US" dirty="0">
            <a:latin typeface="黑体" panose="02010609060101010101" pitchFamily="49" charset="-122"/>
            <a:ea typeface="黑体" panose="02010609060101010101" pitchFamily="49" charset="-122"/>
          </a:endParaRPr>
        </a:p>
      </dgm:t>
    </dgm:pt>
    <dgm:pt modelId="{B41F0C31-BAD2-4B02-82FD-27D79D6305D5}" type="parTrans" cxnId="{0486D60C-939F-4BF2-9036-95338BA4DDAF}">
      <dgm:prSet/>
      <dgm:spPr/>
      <dgm:t>
        <a:bodyPr/>
        <a:lstStyle/>
        <a:p>
          <a:endParaRPr lang="zh-CN" altLang="en-US"/>
        </a:p>
      </dgm:t>
    </dgm:pt>
    <dgm:pt modelId="{40D060D8-F4C5-443A-A08E-E5538E2D155F}" type="sibTrans" cxnId="{0486D60C-939F-4BF2-9036-95338BA4DDAF}">
      <dgm:prSet/>
      <dgm:spPr/>
      <dgm:t>
        <a:bodyPr/>
        <a:lstStyle/>
        <a:p>
          <a:endParaRPr lang="zh-CN" altLang="en-US"/>
        </a:p>
      </dgm:t>
    </dgm:pt>
    <dgm:pt modelId="{F7DB9061-CFEE-4A44-869D-16D5AE2B5BC7}">
      <dgm:prSet phldrT="[文本]"/>
      <dgm:spPr/>
      <dgm:t>
        <a:bodyPr/>
        <a:lstStyle/>
        <a:p>
          <a:r>
            <a:rPr lang="zh-CN" altLang="en-US" dirty="0" smtClean="0">
              <a:latin typeface="黑体" panose="02010609060101010101" pitchFamily="49" charset="-122"/>
              <a:ea typeface="黑体" panose="02010609060101010101" pitchFamily="49" charset="-122"/>
            </a:rPr>
            <a:t>焦耳热效应</a:t>
          </a:r>
          <a:endParaRPr lang="zh-CN" altLang="en-US" dirty="0">
            <a:latin typeface="黑体" panose="02010609060101010101" pitchFamily="49" charset="-122"/>
            <a:ea typeface="黑体" panose="02010609060101010101" pitchFamily="49" charset="-122"/>
          </a:endParaRPr>
        </a:p>
      </dgm:t>
    </dgm:pt>
    <dgm:pt modelId="{B7DA0CC5-9436-443B-8FDC-8874E7C0CEA1}" type="parTrans" cxnId="{F2698DB8-3D7B-4141-927E-0F01DC059C8F}">
      <dgm:prSet/>
      <dgm:spPr/>
      <dgm:t>
        <a:bodyPr/>
        <a:lstStyle/>
        <a:p>
          <a:endParaRPr lang="zh-CN" altLang="en-US"/>
        </a:p>
      </dgm:t>
    </dgm:pt>
    <dgm:pt modelId="{DFB960FD-C6A3-446D-841D-EB79DFDC60FD}" type="sibTrans" cxnId="{F2698DB8-3D7B-4141-927E-0F01DC059C8F}">
      <dgm:prSet/>
      <dgm:spPr/>
      <dgm:t>
        <a:bodyPr/>
        <a:lstStyle/>
        <a:p>
          <a:endParaRPr lang="zh-CN" altLang="en-US"/>
        </a:p>
      </dgm:t>
    </dgm:pt>
    <dgm:pt modelId="{D3F9D69A-AEE5-4434-9589-D7AD722B7E38}">
      <dgm:prSet phldrT="[文本]"/>
      <dgm:spPr/>
      <dgm:t>
        <a:bodyPr/>
        <a:lstStyle/>
        <a:p>
          <a:r>
            <a:rPr lang="zh-CN" altLang="en-US" dirty="0" smtClean="0">
              <a:latin typeface="黑体" panose="02010609060101010101" pitchFamily="49" charset="-122"/>
              <a:ea typeface="黑体" panose="02010609060101010101" pitchFamily="49" charset="-122"/>
            </a:rPr>
            <a:t>机械效应：阻碍相对运动</a:t>
          </a:r>
          <a:endParaRPr lang="zh-CN" altLang="en-US" dirty="0">
            <a:latin typeface="黑体" panose="02010609060101010101" pitchFamily="49" charset="-122"/>
            <a:ea typeface="黑体" panose="02010609060101010101" pitchFamily="49" charset="-122"/>
          </a:endParaRPr>
        </a:p>
      </dgm:t>
    </dgm:pt>
    <dgm:pt modelId="{248960F5-CF52-4476-9130-D410801E4867}" type="parTrans" cxnId="{9E6A6B00-9F27-4445-A90D-770FA2EE5D44}">
      <dgm:prSet/>
      <dgm:spPr/>
      <dgm:t>
        <a:bodyPr/>
        <a:lstStyle/>
        <a:p>
          <a:endParaRPr lang="zh-CN" altLang="en-US"/>
        </a:p>
      </dgm:t>
    </dgm:pt>
    <dgm:pt modelId="{A22ADACC-0243-44EB-B2C9-68AB7AF8FA00}" type="sibTrans" cxnId="{9E6A6B00-9F27-4445-A90D-770FA2EE5D44}">
      <dgm:prSet/>
      <dgm:spPr/>
      <dgm:t>
        <a:bodyPr/>
        <a:lstStyle/>
        <a:p>
          <a:endParaRPr lang="zh-CN" altLang="en-US"/>
        </a:p>
      </dgm:t>
    </dgm:pt>
    <dgm:pt modelId="{53480BC0-E3B0-4DD6-B957-22B18B190BD9}">
      <dgm:prSet phldrT="[文本]"/>
      <dgm:spPr/>
      <dgm:t>
        <a:bodyPr/>
        <a:lstStyle/>
        <a:p>
          <a:r>
            <a:rPr lang="zh-CN" altLang="en-US" dirty="0" smtClean="0">
              <a:latin typeface="黑体" panose="02010609060101010101" pitchFamily="49" charset="-122"/>
              <a:ea typeface="黑体" panose="02010609060101010101" pitchFamily="49" charset="-122"/>
            </a:rPr>
            <a:t>感应加热：电磁炉，冶炼灯</a:t>
          </a:r>
          <a:endParaRPr lang="zh-CN" altLang="en-US" dirty="0">
            <a:latin typeface="黑体" panose="02010609060101010101" pitchFamily="49" charset="-122"/>
            <a:ea typeface="黑体" panose="02010609060101010101" pitchFamily="49" charset="-122"/>
          </a:endParaRPr>
        </a:p>
      </dgm:t>
    </dgm:pt>
    <dgm:pt modelId="{0C65A258-E779-4244-8D53-6F64558CDA6F}" type="parTrans" cxnId="{3D118792-F6AC-4175-94A9-2398ECA5A1C0}">
      <dgm:prSet/>
      <dgm:spPr/>
      <dgm:t>
        <a:bodyPr/>
        <a:lstStyle/>
        <a:p>
          <a:endParaRPr lang="zh-CN" altLang="en-US"/>
        </a:p>
      </dgm:t>
    </dgm:pt>
    <dgm:pt modelId="{95DAD678-C62C-4A67-8577-46CAA86412CD}" type="sibTrans" cxnId="{3D118792-F6AC-4175-94A9-2398ECA5A1C0}">
      <dgm:prSet/>
      <dgm:spPr/>
      <dgm:t>
        <a:bodyPr/>
        <a:lstStyle/>
        <a:p>
          <a:endParaRPr lang="zh-CN" altLang="en-US"/>
        </a:p>
      </dgm:t>
    </dgm:pt>
    <dgm:pt modelId="{74601072-0B1D-4932-AF93-D07FA56CA53C}">
      <dgm:prSet phldrT="[文本]"/>
      <dgm:spPr/>
      <dgm:t>
        <a:bodyPr/>
        <a:lstStyle/>
        <a:p>
          <a:r>
            <a:rPr lang="zh-CN" altLang="en-US" dirty="0" smtClean="0">
              <a:latin typeface="黑体" panose="02010609060101010101" pitchFamily="49" charset="-122"/>
              <a:ea typeface="黑体" panose="02010609060101010101" pitchFamily="49" charset="-122"/>
            </a:rPr>
            <a:t>避免热损耗</a:t>
          </a:r>
          <a:endParaRPr lang="zh-CN" altLang="en-US" dirty="0">
            <a:latin typeface="黑体" panose="02010609060101010101" pitchFamily="49" charset="-122"/>
            <a:ea typeface="黑体" panose="02010609060101010101" pitchFamily="49" charset="-122"/>
          </a:endParaRPr>
        </a:p>
      </dgm:t>
    </dgm:pt>
    <dgm:pt modelId="{83012866-0388-41CC-823A-00D2AC4C6D75}" type="parTrans" cxnId="{5B3774DC-16BA-47E8-8F0F-70A204F760D3}">
      <dgm:prSet/>
      <dgm:spPr/>
      <dgm:t>
        <a:bodyPr/>
        <a:lstStyle/>
        <a:p>
          <a:endParaRPr lang="zh-CN" altLang="en-US"/>
        </a:p>
      </dgm:t>
    </dgm:pt>
    <dgm:pt modelId="{65C0141F-03D8-4ADE-AB87-227581434A68}" type="sibTrans" cxnId="{5B3774DC-16BA-47E8-8F0F-70A204F760D3}">
      <dgm:prSet/>
      <dgm:spPr/>
      <dgm:t>
        <a:bodyPr/>
        <a:lstStyle/>
        <a:p>
          <a:endParaRPr lang="zh-CN" altLang="en-US"/>
        </a:p>
      </dgm:t>
    </dgm:pt>
    <dgm:pt modelId="{899AAAE8-5064-4FFC-A124-B3D15FF5EF30}">
      <dgm:prSet phldrT="[文本]"/>
      <dgm:spPr/>
      <dgm:t>
        <a:bodyPr/>
        <a:lstStyle/>
        <a:p>
          <a:r>
            <a:rPr lang="zh-CN" altLang="en-US" dirty="0" smtClean="0">
              <a:latin typeface="黑体" panose="02010609060101010101" pitchFamily="49" charset="-122"/>
              <a:ea typeface="黑体" panose="02010609060101010101" pitchFamily="49" charset="-122"/>
            </a:rPr>
            <a:t>电磁阻尼</a:t>
          </a:r>
          <a:endParaRPr lang="zh-CN" altLang="en-US" dirty="0">
            <a:latin typeface="黑体" panose="02010609060101010101" pitchFamily="49" charset="-122"/>
            <a:ea typeface="黑体" panose="02010609060101010101" pitchFamily="49" charset="-122"/>
          </a:endParaRPr>
        </a:p>
      </dgm:t>
    </dgm:pt>
    <dgm:pt modelId="{6F698D8E-903C-443E-A8EB-2571D7E73771}" type="parTrans" cxnId="{E75553F1-BABA-4B87-B626-0DEC0DA2C38F}">
      <dgm:prSet/>
      <dgm:spPr/>
      <dgm:t>
        <a:bodyPr/>
        <a:lstStyle/>
        <a:p>
          <a:endParaRPr lang="zh-CN" altLang="en-US"/>
        </a:p>
      </dgm:t>
    </dgm:pt>
    <dgm:pt modelId="{8F925D1A-74DF-47EC-BA6B-BDB70FCB5F67}" type="sibTrans" cxnId="{E75553F1-BABA-4B87-B626-0DEC0DA2C38F}">
      <dgm:prSet/>
      <dgm:spPr/>
      <dgm:t>
        <a:bodyPr/>
        <a:lstStyle/>
        <a:p>
          <a:endParaRPr lang="zh-CN" altLang="en-US"/>
        </a:p>
      </dgm:t>
    </dgm:pt>
    <dgm:pt modelId="{658208F0-0DA0-4024-89B3-8F109BAC3108}">
      <dgm:prSet phldrT="[文本]"/>
      <dgm:spPr/>
      <dgm:t>
        <a:bodyPr/>
        <a:lstStyle/>
        <a:p>
          <a:r>
            <a:rPr lang="zh-CN" altLang="en-US" dirty="0" smtClean="0">
              <a:latin typeface="黑体" panose="02010609060101010101" pitchFamily="49" charset="-122"/>
              <a:ea typeface="黑体" panose="02010609060101010101" pitchFamily="49" charset="-122"/>
            </a:rPr>
            <a:t>电磁驱动</a:t>
          </a:r>
          <a:endParaRPr lang="zh-CN" altLang="en-US" dirty="0">
            <a:latin typeface="黑体" panose="02010609060101010101" pitchFamily="49" charset="-122"/>
            <a:ea typeface="黑体" panose="02010609060101010101" pitchFamily="49" charset="-122"/>
          </a:endParaRPr>
        </a:p>
      </dgm:t>
    </dgm:pt>
    <dgm:pt modelId="{F490B23E-7935-45A9-AFD2-B36B9F0E46B8}" type="parTrans" cxnId="{28F40799-6C3D-4F7B-AA8E-81C2E689FE3F}">
      <dgm:prSet/>
      <dgm:spPr/>
      <dgm:t>
        <a:bodyPr/>
        <a:lstStyle/>
        <a:p>
          <a:endParaRPr lang="zh-CN" altLang="en-US"/>
        </a:p>
      </dgm:t>
    </dgm:pt>
    <dgm:pt modelId="{2F1FE3DD-E9C2-41E2-AF3B-1F494CE9CCF5}" type="sibTrans" cxnId="{28F40799-6C3D-4F7B-AA8E-81C2E689FE3F}">
      <dgm:prSet/>
      <dgm:spPr/>
      <dgm:t>
        <a:bodyPr/>
        <a:lstStyle/>
        <a:p>
          <a:endParaRPr lang="zh-CN" altLang="en-US"/>
        </a:p>
      </dgm:t>
    </dgm:pt>
    <dgm:pt modelId="{65C72870-20D7-4D9F-9C3A-E4154F88E76E}" type="pres">
      <dgm:prSet presAssocID="{C2420530-2E47-4C7B-B84B-793CF447FC06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D71575A6-F3E5-4DD4-8BE1-626E94D18D14}" type="pres">
      <dgm:prSet presAssocID="{A4BDCB1B-DC61-4D95-A24A-9F5111A46DB4}" presName="root1" presStyleCnt="0"/>
      <dgm:spPr/>
      <dgm:t>
        <a:bodyPr/>
        <a:lstStyle/>
        <a:p>
          <a:endParaRPr lang="zh-CN" altLang="en-US"/>
        </a:p>
      </dgm:t>
    </dgm:pt>
    <dgm:pt modelId="{A17B8533-1FDB-49A2-925A-41371D4D4C25}" type="pres">
      <dgm:prSet presAssocID="{A4BDCB1B-DC61-4D95-A24A-9F5111A46DB4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AAD3DAA-B567-4004-BCE2-68EA18642F7C}" type="pres">
      <dgm:prSet presAssocID="{A4BDCB1B-DC61-4D95-A24A-9F5111A46DB4}" presName="level2hierChild" presStyleCnt="0"/>
      <dgm:spPr/>
      <dgm:t>
        <a:bodyPr/>
        <a:lstStyle/>
        <a:p>
          <a:endParaRPr lang="zh-CN" altLang="en-US"/>
        </a:p>
      </dgm:t>
    </dgm:pt>
    <dgm:pt modelId="{175D816B-2C61-4EB2-8FE5-6BE08CCD74A6}" type="pres">
      <dgm:prSet presAssocID="{B41F0C31-BAD2-4B02-82FD-27D79D6305D5}" presName="conn2-1" presStyleLbl="parChTrans1D2" presStyleIdx="0" presStyleCnt="3"/>
      <dgm:spPr/>
      <dgm:t>
        <a:bodyPr/>
        <a:lstStyle/>
        <a:p>
          <a:endParaRPr lang="zh-CN" altLang="en-US"/>
        </a:p>
      </dgm:t>
    </dgm:pt>
    <dgm:pt modelId="{B9FC5ABA-81ED-4A5A-9ACC-3F7B23C506D8}" type="pres">
      <dgm:prSet presAssocID="{B41F0C31-BAD2-4B02-82FD-27D79D6305D5}" presName="connTx" presStyleLbl="parChTrans1D2" presStyleIdx="0" presStyleCnt="3"/>
      <dgm:spPr/>
      <dgm:t>
        <a:bodyPr/>
        <a:lstStyle/>
        <a:p>
          <a:endParaRPr lang="zh-CN" altLang="en-US"/>
        </a:p>
      </dgm:t>
    </dgm:pt>
    <dgm:pt modelId="{9C2A3BDA-471C-448A-A2C8-43831FCF5AFD}" type="pres">
      <dgm:prSet presAssocID="{EE0829F6-0187-4618-A5DD-D659D6BA0BE3}" presName="root2" presStyleCnt="0"/>
      <dgm:spPr/>
      <dgm:t>
        <a:bodyPr/>
        <a:lstStyle/>
        <a:p>
          <a:endParaRPr lang="zh-CN" altLang="en-US"/>
        </a:p>
      </dgm:t>
    </dgm:pt>
    <dgm:pt modelId="{27D2F1D7-9F3D-4E1E-913E-E47D25D363DF}" type="pres">
      <dgm:prSet presAssocID="{EE0829F6-0187-4618-A5DD-D659D6BA0BE3}" presName="LevelTwoTextNode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CA20A22-35DF-4CC6-B2EB-50A7F589F6EF}" type="pres">
      <dgm:prSet presAssocID="{EE0829F6-0187-4618-A5DD-D659D6BA0BE3}" presName="level3hierChild" presStyleCnt="0"/>
      <dgm:spPr/>
      <dgm:t>
        <a:bodyPr/>
        <a:lstStyle/>
        <a:p>
          <a:endParaRPr lang="zh-CN" altLang="en-US"/>
        </a:p>
      </dgm:t>
    </dgm:pt>
    <dgm:pt modelId="{B0EAA2CA-35A6-4DCA-9560-E95DBB9E0A8D}" type="pres">
      <dgm:prSet presAssocID="{B7DA0CC5-9436-443B-8FDC-8874E7C0CEA1}" presName="conn2-1" presStyleLbl="parChTrans1D2" presStyleIdx="1" presStyleCnt="3"/>
      <dgm:spPr/>
      <dgm:t>
        <a:bodyPr/>
        <a:lstStyle/>
        <a:p>
          <a:endParaRPr lang="zh-CN" altLang="en-US"/>
        </a:p>
      </dgm:t>
    </dgm:pt>
    <dgm:pt modelId="{8C50EF31-B5AD-477E-BFDE-7758F97B1906}" type="pres">
      <dgm:prSet presAssocID="{B7DA0CC5-9436-443B-8FDC-8874E7C0CEA1}" presName="connTx" presStyleLbl="parChTrans1D2" presStyleIdx="1" presStyleCnt="3"/>
      <dgm:spPr/>
      <dgm:t>
        <a:bodyPr/>
        <a:lstStyle/>
        <a:p>
          <a:endParaRPr lang="zh-CN" altLang="en-US"/>
        </a:p>
      </dgm:t>
    </dgm:pt>
    <dgm:pt modelId="{7001DFB7-FE51-424B-A177-B353D1DE7B0C}" type="pres">
      <dgm:prSet presAssocID="{F7DB9061-CFEE-4A44-869D-16D5AE2B5BC7}" presName="root2" presStyleCnt="0"/>
      <dgm:spPr/>
      <dgm:t>
        <a:bodyPr/>
        <a:lstStyle/>
        <a:p>
          <a:endParaRPr lang="zh-CN" altLang="en-US"/>
        </a:p>
      </dgm:t>
    </dgm:pt>
    <dgm:pt modelId="{7D2F3DCB-F63B-4F89-869C-860D9C6346B2}" type="pres">
      <dgm:prSet presAssocID="{F7DB9061-CFEE-4A44-869D-16D5AE2B5BC7}" presName="LevelTwoTextNode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2335CF1-FA0A-4E03-B186-D87E704A17B1}" type="pres">
      <dgm:prSet presAssocID="{F7DB9061-CFEE-4A44-869D-16D5AE2B5BC7}" presName="level3hierChild" presStyleCnt="0"/>
      <dgm:spPr/>
      <dgm:t>
        <a:bodyPr/>
        <a:lstStyle/>
        <a:p>
          <a:endParaRPr lang="zh-CN" altLang="en-US"/>
        </a:p>
      </dgm:t>
    </dgm:pt>
    <dgm:pt modelId="{06659C5B-491E-4E11-9D8B-417BE9DCEFD6}" type="pres">
      <dgm:prSet presAssocID="{0C65A258-E779-4244-8D53-6F64558CDA6F}" presName="conn2-1" presStyleLbl="parChTrans1D3" presStyleIdx="0" presStyleCnt="4"/>
      <dgm:spPr/>
      <dgm:t>
        <a:bodyPr/>
        <a:lstStyle/>
        <a:p>
          <a:endParaRPr lang="zh-CN" altLang="en-US"/>
        </a:p>
      </dgm:t>
    </dgm:pt>
    <dgm:pt modelId="{48D6F5FB-883C-482C-B8DE-05DB8709BF13}" type="pres">
      <dgm:prSet presAssocID="{0C65A258-E779-4244-8D53-6F64558CDA6F}" presName="connTx" presStyleLbl="parChTrans1D3" presStyleIdx="0" presStyleCnt="4"/>
      <dgm:spPr/>
      <dgm:t>
        <a:bodyPr/>
        <a:lstStyle/>
        <a:p>
          <a:endParaRPr lang="zh-CN" altLang="en-US"/>
        </a:p>
      </dgm:t>
    </dgm:pt>
    <dgm:pt modelId="{7C749A98-F6E4-4712-ABB2-97DEAE4A98D6}" type="pres">
      <dgm:prSet presAssocID="{53480BC0-E3B0-4DD6-B957-22B18B190BD9}" presName="root2" presStyleCnt="0"/>
      <dgm:spPr/>
      <dgm:t>
        <a:bodyPr/>
        <a:lstStyle/>
        <a:p>
          <a:endParaRPr lang="zh-CN" altLang="en-US"/>
        </a:p>
      </dgm:t>
    </dgm:pt>
    <dgm:pt modelId="{7ED263E5-658B-40E1-8631-F478FD81BEEC}" type="pres">
      <dgm:prSet presAssocID="{53480BC0-E3B0-4DD6-B957-22B18B190BD9}" presName="LevelTwoTextNode" presStyleLbl="node3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DD29FD4-8FB2-4DD4-B15B-85E3EDBD838E}" type="pres">
      <dgm:prSet presAssocID="{53480BC0-E3B0-4DD6-B957-22B18B190BD9}" presName="level3hierChild" presStyleCnt="0"/>
      <dgm:spPr/>
      <dgm:t>
        <a:bodyPr/>
        <a:lstStyle/>
        <a:p>
          <a:endParaRPr lang="zh-CN" altLang="en-US"/>
        </a:p>
      </dgm:t>
    </dgm:pt>
    <dgm:pt modelId="{88D1145A-CEB4-4622-8E67-A5F588A57020}" type="pres">
      <dgm:prSet presAssocID="{83012866-0388-41CC-823A-00D2AC4C6D75}" presName="conn2-1" presStyleLbl="parChTrans1D3" presStyleIdx="1" presStyleCnt="4"/>
      <dgm:spPr/>
      <dgm:t>
        <a:bodyPr/>
        <a:lstStyle/>
        <a:p>
          <a:endParaRPr lang="zh-CN" altLang="en-US"/>
        </a:p>
      </dgm:t>
    </dgm:pt>
    <dgm:pt modelId="{30980B7C-2C43-4A9F-9326-BF014D39CF6F}" type="pres">
      <dgm:prSet presAssocID="{83012866-0388-41CC-823A-00D2AC4C6D75}" presName="connTx" presStyleLbl="parChTrans1D3" presStyleIdx="1" presStyleCnt="4"/>
      <dgm:spPr/>
      <dgm:t>
        <a:bodyPr/>
        <a:lstStyle/>
        <a:p>
          <a:endParaRPr lang="zh-CN" altLang="en-US"/>
        </a:p>
      </dgm:t>
    </dgm:pt>
    <dgm:pt modelId="{CF4409CE-997D-4E30-82BA-7241F881CDEF}" type="pres">
      <dgm:prSet presAssocID="{74601072-0B1D-4932-AF93-D07FA56CA53C}" presName="root2" presStyleCnt="0"/>
      <dgm:spPr/>
      <dgm:t>
        <a:bodyPr/>
        <a:lstStyle/>
        <a:p>
          <a:endParaRPr lang="zh-CN" altLang="en-US"/>
        </a:p>
      </dgm:t>
    </dgm:pt>
    <dgm:pt modelId="{F5D51B9B-0C00-4E44-A665-53C57A3788E4}" type="pres">
      <dgm:prSet presAssocID="{74601072-0B1D-4932-AF93-D07FA56CA53C}" presName="LevelTwoTextNode" presStyleLbl="node3" presStyleIdx="1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28E320C-CFC6-4D33-A257-E4258CEAE4BE}" type="pres">
      <dgm:prSet presAssocID="{74601072-0B1D-4932-AF93-D07FA56CA53C}" presName="level3hierChild" presStyleCnt="0"/>
      <dgm:spPr/>
      <dgm:t>
        <a:bodyPr/>
        <a:lstStyle/>
        <a:p>
          <a:endParaRPr lang="zh-CN" altLang="en-US"/>
        </a:p>
      </dgm:t>
    </dgm:pt>
    <dgm:pt modelId="{06787661-E9B2-4D15-8069-DF1598A1775F}" type="pres">
      <dgm:prSet presAssocID="{248960F5-CF52-4476-9130-D410801E4867}" presName="conn2-1" presStyleLbl="parChTrans1D2" presStyleIdx="2" presStyleCnt="3"/>
      <dgm:spPr/>
      <dgm:t>
        <a:bodyPr/>
        <a:lstStyle/>
        <a:p>
          <a:endParaRPr lang="zh-CN" altLang="en-US"/>
        </a:p>
      </dgm:t>
    </dgm:pt>
    <dgm:pt modelId="{13B95934-B701-46F7-BA65-DAB97E6E380D}" type="pres">
      <dgm:prSet presAssocID="{248960F5-CF52-4476-9130-D410801E4867}" presName="connTx" presStyleLbl="parChTrans1D2" presStyleIdx="2" presStyleCnt="3"/>
      <dgm:spPr/>
      <dgm:t>
        <a:bodyPr/>
        <a:lstStyle/>
        <a:p>
          <a:endParaRPr lang="zh-CN" altLang="en-US"/>
        </a:p>
      </dgm:t>
    </dgm:pt>
    <dgm:pt modelId="{6B11448B-29C7-493C-82B6-C28EA5D69089}" type="pres">
      <dgm:prSet presAssocID="{D3F9D69A-AEE5-4434-9589-D7AD722B7E38}" presName="root2" presStyleCnt="0"/>
      <dgm:spPr/>
      <dgm:t>
        <a:bodyPr/>
        <a:lstStyle/>
        <a:p>
          <a:endParaRPr lang="zh-CN" altLang="en-US"/>
        </a:p>
      </dgm:t>
    </dgm:pt>
    <dgm:pt modelId="{C2CF6193-02AE-4F8E-B9FF-353F93FA0A75}" type="pres">
      <dgm:prSet presAssocID="{D3F9D69A-AEE5-4434-9589-D7AD722B7E38}" presName="LevelTwoTextNode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12F5FBD-E153-4754-B95E-26D17A12E232}" type="pres">
      <dgm:prSet presAssocID="{D3F9D69A-AEE5-4434-9589-D7AD722B7E38}" presName="level3hierChild" presStyleCnt="0"/>
      <dgm:spPr/>
      <dgm:t>
        <a:bodyPr/>
        <a:lstStyle/>
        <a:p>
          <a:endParaRPr lang="zh-CN" altLang="en-US"/>
        </a:p>
      </dgm:t>
    </dgm:pt>
    <dgm:pt modelId="{F14E58DB-67C5-4D97-AC57-B134ED2E0F9F}" type="pres">
      <dgm:prSet presAssocID="{6F698D8E-903C-443E-A8EB-2571D7E73771}" presName="conn2-1" presStyleLbl="parChTrans1D3" presStyleIdx="2" presStyleCnt="4"/>
      <dgm:spPr/>
      <dgm:t>
        <a:bodyPr/>
        <a:lstStyle/>
        <a:p>
          <a:endParaRPr lang="zh-CN" altLang="en-US"/>
        </a:p>
      </dgm:t>
    </dgm:pt>
    <dgm:pt modelId="{DE658CEB-E856-4E4B-98DB-428D5BABC404}" type="pres">
      <dgm:prSet presAssocID="{6F698D8E-903C-443E-A8EB-2571D7E73771}" presName="connTx" presStyleLbl="parChTrans1D3" presStyleIdx="2" presStyleCnt="4"/>
      <dgm:spPr/>
      <dgm:t>
        <a:bodyPr/>
        <a:lstStyle/>
        <a:p>
          <a:endParaRPr lang="zh-CN" altLang="en-US"/>
        </a:p>
      </dgm:t>
    </dgm:pt>
    <dgm:pt modelId="{7C04970F-0D0A-468A-90FB-AF801D25FB08}" type="pres">
      <dgm:prSet presAssocID="{899AAAE8-5064-4FFC-A124-B3D15FF5EF30}" presName="root2" presStyleCnt="0"/>
      <dgm:spPr/>
      <dgm:t>
        <a:bodyPr/>
        <a:lstStyle/>
        <a:p>
          <a:endParaRPr lang="zh-CN" altLang="en-US"/>
        </a:p>
      </dgm:t>
    </dgm:pt>
    <dgm:pt modelId="{B112DE11-DFCF-41A2-9ABB-7168A33606EC}" type="pres">
      <dgm:prSet presAssocID="{899AAAE8-5064-4FFC-A124-B3D15FF5EF30}" presName="LevelTwoTextNode" presStyleLbl="node3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DDD2769-A908-400B-8642-6D5BDD6B8B05}" type="pres">
      <dgm:prSet presAssocID="{899AAAE8-5064-4FFC-A124-B3D15FF5EF30}" presName="level3hierChild" presStyleCnt="0"/>
      <dgm:spPr/>
      <dgm:t>
        <a:bodyPr/>
        <a:lstStyle/>
        <a:p>
          <a:endParaRPr lang="zh-CN" altLang="en-US"/>
        </a:p>
      </dgm:t>
    </dgm:pt>
    <dgm:pt modelId="{79B6C815-8D81-4707-A0C3-72B210E3B781}" type="pres">
      <dgm:prSet presAssocID="{F490B23E-7935-45A9-AFD2-B36B9F0E46B8}" presName="conn2-1" presStyleLbl="parChTrans1D3" presStyleIdx="3" presStyleCnt="4"/>
      <dgm:spPr/>
      <dgm:t>
        <a:bodyPr/>
        <a:lstStyle/>
        <a:p>
          <a:endParaRPr lang="zh-CN" altLang="en-US"/>
        </a:p>
      </dgm:t>
    </dgm:pt>
    <dgm:pt modelId="{B95D7CF0-D68E-4771-BC46-3F6A13CAA7D9}" type="pres">
      <dgm:prSet presAssocID="{F490B23E-7935-45A9-AFD2-B36B9F0E46B8}" presName="connTx" presStyleLbl="parChTrans1D3" presStyleIdx="3" presStyleCnt="4"/>
      <dgm:spPr/>
      <dgm:t>
        <a:bodyPr/>
        <a:lstStyle/>
        <a:p>
          <a:endParaRPr lang="zh-CN" altLang="en-US"/>
        </a:p>
      </dgm:t>
    </dgm:pt>
    <dgm:pt modelId="{3ED87950-835D-4872-9E68-5B9991911B77}" type="pres">
      <dgm:prSet presAssocID="{658208F0-0DA0-4024-89B3-8F109BAC3108}" presName="root2" presStyleCnt="0"/>
      <dgm:spPr/>
      <dgm:t>
        <a:bodyPr/>
        <a:lstStyle/>
        <a:p>
          <a:endParaRPr lang="zh-CN" altLang="en-US"/>
        </a:p>
      </dgm:t>
    </dgm:pt>
    <dgm:pt modelId="{A9C4F7B6-788A-4A3E-A0CA-AC6A3F3A140B}" type="pres">
      <dgm:prSet presAssocID="{658208F0-0DA0-4024-89B3-8F109BAC3108}" presName="LevelTwoTextNode" presStyleLbl="node3" presStyleIdx="3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5E7C5C0-673E-48BF-8171-6C6B40C5AE24}" type="pres">
      <dgm:prSet presAssocID="{658208F0-0DA0-4024-89B3-8F109BAC3108}" presName="level3hierChild" presStyleCnt="0"/>
      <dgm:spPr/>
      <dgm:t>
        <a:bodyPr/>
        <a:lstStyle/>
        <a:p>
          <a:endParaRPr lang="zh-CN" altLang="en-US"/>
        </a:p>
      </dgm:t>
    </dgm:pt>
  </dgm:ptLst>
  <dgm:cxnLst>
    <dgm:cxn modelId="{87B4AAF4-DC90-4976-AF94-7DBE21219DFB}" type="presOf" srcId="{6F698D8E-903C-443E-A8EB-2571D7E73771}" destId="{F14E58DB-67C5-4D97-AC57-B134ED2E0F9F}" srcOrd="0" destOrd="0" presId="urn:microsoft.com/office/officeart/2008/layout/HorizontalMultiLevelHierarchy"/>
    <dgm:cxn modelId="{D13A40C8-7B52-4411-93E2-BD22FF1DC9BB}" type="presOf" srcId="{658208F0-0DA0-4024-89B3-8F109BAC3108}" destId="{A9C4F7B6-788A-4A3E-A0CA-AC6A3F3A140B}" srcOrd="0" destOrd="0" presId="urn:microsoft.com/office/officeart/2008/layout/HorizontalMultiLevelHierarchy"/>
    <dgm:cxn modelId="{E75553F1-BABA-4B87-B626-0DEC0DA2C38F}" srcId="{D3F9D69A-AEE5-4434-9589-D7AD722B7E38}" destId="{899AAAE8-5064-4FFC-A124-B3D15FF5EF30}" srcOrd="0" destOrd="0" parTransId="{6F698D8E-903C-443E-A8EB-2571D7E73771}" sibTransId="{8F925D1A-74DF-47EC-BA6B-BDB70FCB5F67}"/>
    <dgm:cxn modelId="{28F40799-6C3D-4F7B-AA8E-81C2E689FE3F}" srcId="{D3F9D69A-AEE5-4434-9589-D7AD722B7E38}" destId="{658208F0-0DA0-4024-89B3-8F109BAC3108}" srcOrd="1" destOrd="0" parTransId="{F490B23E-7935-45A9-AFD2-B36B9F0E46B8}" sibTransId="{2F1FE3DD-E9C2-41E2-AF3B-1F494CE9CCF5}"/>
    <dgm:cxn modelId="{3B1E2709-1106-4E61-9368-D47DF351F346}" type="presOf" srcId="{B41F0C31-BAD2-4B02-82FD-27D79D6305D5}" destId="{175D816B-2C61-4EB2-8FE5-6BE08CCD74A6}" srcOrd="0" destOrd="0" presId="urn:microsoft.com/office/officeart/2008/layout/HorizontalMultiLevelHierarchy"/>
    <dgm:cxn modelId="{E4272E34-DB1F-44F9-B414-572C6E4469D3}" type="presOf" srcId="{D3F9D69A-AEE5-4434-9589-D7AD722B7E38}" destId="{C2CF6193-02AE-4F8E-B9FF-353F93FA0A75}" srcOrd="0" destOrd="0" presId="urn:microsoft.com/office/officeart/2008/layout/HorizontalMultiLevelHierarchy"/>
    <dgm:cxn modelId="{B255DEAE-E75A-4930-94CC-DC4BE4067978}" srcId="{C2420530-2E47-4C7B-B84B-793CF447FC06}" destId="{A4BDCB1B-DC61-4D95-A24A-9F5111A46DB4}" srcOrd="0" destOrd="0" parTransId="{71D568EB-16C9-4A79-9527-5F6886C7EB9A}" sibTransId="{0BD58160-1744-4668-954C-C4A1CF341A12}"/>
    <dgm:cxn modelId="{48ED08FC-6B7F-41F4-8AB2-1424416FA2C8}" type="presOf" srcId="{899AAAE8-5064-4FFC-A124-B3D15FF5EF30}" destId="{B112DE11-DFCF-41A2-9ABB-7168A33606EC}" srcOrd="0" destOrd="0" presId="urn:microsoft.com/office/officeart/2008/layout/HorizontalMultiLevelHierarchy"/>
    <dgm:cxn modelId="{28F8DA4F-D14A-4823-B3E5-373BC41A6715}" type="presOf" srcId="{B7DA0CC5-9436-443B-8FDC-8874E7C0CEA1}" destId="{8C50EF31-B5AD-477E-BFDE-7758F97B1906}" srcOrd="1" destOrd="0" presId="urn:microsoft.com/office/officeart/2008/layout/HorizontalMultiLevelHierarchy"/>
    <dgm:cxn modelId="{04F6F354-B343-49FD-A1E2-BC767EF5A325}" type="presOf" srcId="{B41F0C31-BAD2-4B02-82FD-27D79D6305D5}" destId="{B9FC5ABA-81ED-4A5A-9ACC-3F7B23C506D8}" srcOrd="1" destOrd="0" presId="urn:microsoft.com/office/officeart/2008/layout/HorizontalMultiLevelHierarchy"/>
    <dgm:cxn modelId="{CF7FDA68-11BC-49B5-A3E4-0DA630096B64}" type="presOf" srcId="{6F698D8E-903C-443E-A8EB-2571D7E73771}" destId="{DE658CEB-E856-4E4B-98DB-428D5BABC404}" srcOrd="1" destOrd="0" presId="urn:microsoft.com/office/officeart/2008/layout/HorizontalMultiLevelHierarchy"/>
    <dgm:cxn modelId="{9E6A6B00-9F27-4445-A90D-770FA2EE5D44}" srcId="{A4BDCB1B-DC61-4D95-A24A-9F5111A46DB4}" destId="{D3F9D69A-AEE5-4434-9589-D7AD722B7E38}" srcOrd="2" destOrd="0" parTransId="{248960F5-CF52-4476-9130-D410801E4867}" sibTransId="{A22ADACC-0243-44EB-B2C9-68AB7AF8FA00}"/>
    <dgm:cxn modelId="{229D15D7-7704-430A-859C-3E35FD3E9367}" type="presOf" srcId="{EE0829F6-0187-4618-A5DD-D659D6BA0BE3}" destId="{27D2F1D7-9F3D-4E1E-913E-E47D25D363DF}" srcOrd="0" destOrd="0" presId="urn:microsoft.com/office/officeart/2008/layout/HorizontalMultiLevelHierarchy"/>
    <dgm:cxn modelId="{8973BEBB-184C-4851-BF91-9BD6AE1F87B4}" type="presOf" srcId="{83012866-0388-41CC-823A-00D2AC4C6D75}" destId="{30980B7C-2C43-4A9F-9326-BF014D39CF6F}" srcOrd="1" destOrd="0" presId="urn:microsoft.com/office/officeart/2008/layout/HorizontalMultiLevelHierarchy"/>
    <dgm:cxn modelId="{8BD6EA3E-23BA-485A-A339-DFDB09E4A3AC}" type="presOf" srcId="{248960F5-CF52-4476-9130-D410801E4867}" destId="{06787661-E9B2-4D15-8069-DF1598A1775F}" srcOrd="0" destOrd="0" presId="urn:microsoft.com/office/officeart/2008/layout/HorizontalMultiLevelHierarchy"/>
    <dgm:cxn modelId="{F2698DB8-3D7B-4141-927E-0F01DC059C8F}" srcId="{A4BDCB1B-DC61-4D95-A24A-9F5111A46DB4}" destId="{F7DB9061-CFEE-4A44-869D-16D5AE2B5BC7}" srcOrd="1" destOrd="0" parTransId="{B7DA0CC5-9436-443B-8FDC-8874E7C0CEA1}" sibTransId="{DFB960FD-C6A3-446D-841D-EB79DFDC60FD}"/>
    <dgm:cxn modelId="{64F51E46-B951-4DF2-8123-36C2871C0098}" type="presOf" srcId="{B7DA0CC5-9436-443B-8FDC-8874E7C0CEA1}" destId="{B0EAA2CA-35A6-4DCA-9560-E95DBB9E0A8D}" srcOrd="0" destOrd="0" presId="urn:microsoft.com/office/officeart/2008/layout/HorizontalMultiLevelHierarchy"/>
    <dgm:cxn modelId="{564A00F7-8FF8-4E88-AB69-81134DF30ED7}" type="presOf" srcId="{C2420530-2E47-4C7B-B84B-793CF447FC06}" destId="{65C72870-20D7-4D9F-9C3A-E4154F88E76E}" srcOrd="0" destOrd="0" presId="urn:microsoft.com/office/officeart/2008/layout/HorizontalMultiLevelHierarchy"/>
    <dgm:cxn modelId="{4DB51051-2985-4F40-84AD-D5E27D1219ED}" type="presOf" srcId="{F490B23E-7935-45A9-AFD2-B36B9F0E46B8}" destId="{79B6C815-8D81-4707-A0C3-72B210E3B781}" srcOrd="0" destOrd="0" presId="urn:microsoft.com/office/officeart/2008/layout/HorizontalMultiLevelHierarchy"/>
    <dgm:cxn modelId="{390DF7D2-0BFE-4E2E-836B-223DF64409E1}" type="presOf" srcId="{83012866-0388-41CC-823A-00D2AC4C6D75}" destId="{88D1145A-CEB4-4622-8E67-A5F588A57020}" srcOrd="0" destOrd="0" presId="urn:microsoft.com/office/officeart/2008/layout/HorizontalMultiLevelHierarchy"/>
    <dgm:cxn modelId="{E92FA875-37A9-4E55-9EFE-15C49F825A51}" type="presOf" srcId="{F7DB9061-CFEE-4A44-869D-16D5AE2B5BC7}" destId="{7D2F3DCB-F63B-4F89-869C-860D9C6346B2}" srcOrd="0" destOrd="0" presId="urn:microsoft.com/office/officeart/2008/layout/HorizontalMultiLevelHierarchy"/>
    <dgm:cxn modelId="{3D118792-F6AC-4175-94A9-2398ECA5A1C0}" srcId="{F7DB9061-CFEE-4A44-869D-16D5AE2B5BC7}" destId="{53480BC0-E3B0-4DD6-B957-22B18B190BD9}" srcOrd="0" destOrd="0" parTransId="{0C65A258-E779-4244-8D53-6F64558CDA6F}" sibTransId="{95DAD678-C62C-4A67-8577-46CAA86412CD}"/>
    <dgm:cxn modelId="{1C5511ED-E929-4F1B-B7AA-4D0B309C71B6}" type="presOf" srcId="{74601072-0B1D-4932-AF93-D07FA56CA53C}" destId="{F5D51B9B-0C00-4E44-A665-53C57A3788E4}" srcOrd="0" destOrd="0" presId="urn:microsoft.com/office/officeart/2008/layout/HorizontalMultiLevelHierarchy"/>
    <dgm:cxn modelId="{5B3774DC-16BA-47E8-8F0F-70A204F760D3}" srcId="{F7DB9061-CFEE-4A44-869D-16D5AE2B5BC7}" destId="{74601072-0B1D-4932-AF93-D07FA56CA53C}" srcOrd="1" destOrd="0" parTransId="{83012866-0388-41CC-823A-00D2AC4C6D75}" sibTransId="{65C0141F-03D8-4ADE-AB87-227581434A68}"/>
    <dgm:cxn modelId="{498BE6CE-C11E-4873-A047-4C7FC916C8A0}" type="presOf" srcId="{248960F5-CF52-4476-9130-D410801E4867}" destId="{13B95934-B701-46F7-BA65-DAB97E6E380D}" srcOrd="1" destOrd="0" presId="urn:microsoft.com/office/officeart/2008/layout/HorizontalMultiLevelHierarchy"/>
    <dgm:cxn modelId="{28606D69-2872-4782-B1AD-CE0AC716F8A2}" type="presOf" srcId="{53480BC0-E3B0-4DD6-B957-22B18B190BD9}" destId="{7ED263E5-658B-40E1-8631-F478FD81BEEC}" srcOrd="0" destOrd="0" presId="urn:microsoft.com/office/officeart/2008/layout/HorizontalMultiLevelHierarchy"/>
    <dgm:cxn modelId="{41CBD3B2-3794-43A9-ABA9-76BA17BEB219}" type="presOf" srcId="{A4BDCB1B-DC61-4D95-A24A-9F5111A46DB4}" destId="{A17B8533-1FDB-49A2-925A-41371D4D4C25}" srcOrd="0" destOrd="0" presId="urn:microsoft.com/office/officeart/2008/layout/HorizontalMultiLevelHierarchy"/>
    <dgm:cxn modelId="{A3CD813E-B369-4373-AA0E-A742276925CF}" type="presOf" srcId="{0C65A258-E779-4244-8D53-6F64558CDA6F}" destId="{48D6F5FB-883C-482C-B8DE-05DB8709BF13}" srcOrd="1" destOrd="0" presId="urn:microsoft.com/office/officeart/2008/layout/HorizontalMultiLevelHierarchy"/>
    <dgm:cxn modelId="{0486D60C-939F-4BF2-9036-95338BA4DDAF}" srcId="{A4BDCB1B-DC61-4D95-A24A-9F5111A46DB4}" destId="{EE0829F6-0187-4618-A5DD-D659D6BA0BE3}" srcOrd="0" destOrd="0" parTransId="{B41F0C31-BAD2-4B02-82FD-27D79D6305D5}" sibTransId="{40D060D8-F4C5-443A-A08E-E5538E2D155F}"/>
    <dgm:cxn modelId="{EBB26EAE-FE9B-4407-B32A-F41B835C997B}" type="presOf" srcId="{F490B23E-7935-45A9-AFD2-B36B9F0E46B8}" destId="{B95D7CF0-D68E-4771-BC46-3F6A13CAA7D9}" srcOrd="1" destOrd="0" presId="urn:microsoft.com/office/officeart/2008/layout/HorizontalMultiLevelHierarchy"/>
    <dgm:cxn modelId="{D895B184-5DFE-4F09-8588-CDFF383A47AD}" type="presOf" srcId="{0C65A258-E779-4244-8D53-6F64558CDA6F}" destId="{06659C5B-491E-4E11-9D8B-417BE9DCEFD6}" srcOrd="0" destOrd="0" presId="urn:microsoft.com/office/officeart/2008/layout/HorizontalMultiLevelHierarchy"/>
    <dgm:cxn modelId="{BAD3CFAA-614C-4476-A5BC-D0597F1B0DD3}" type="presParOf" srcId="{65C72870-20D7-4D9F-9C3A-E4154F88E76E}" destId="{D71575A6-F3E5-4DD4-8BE1-626E94D18D14}" srcOrd="0" destOrd="0" presId="urn:microsoft.com/office/officeart/2008/layout/HorizontalMultiLevelHierarchy"/>
    <dgm:cxn modelId="{D00F1832-72C9-49B3-8E57-B6C5D032F036}" type="presParOf" srcId="{D71575A6-F3E5-4DD4-8BE1-626E94D18D14}" destId="{A17B8533-1FDB-49A2-925A-41371D4D4C25}" srcOrd="0" destOrd="0" presId="urn:microsoft.com/office/officeart/2008/layout/HorizontalMultiLevelHierarchy"/>
    <dgm:cxn modelId="{121B8456-9E4F-436F-AEE1-A3B2D2A57219}" type="presParOf" srcId="{D71575A6-F3E5-4DD4-8BE1-626E94D18D14}" destId="{8AAD3DAA-B567-4004-BCE2-68EA18642F7C}" srcOrd="1" destOrd="0" presId="urn:microsoft.com/office/officeart/2008/layout/HorizontalMultiLevelHierarchy"/>
    <dgm:cxn modelId="{8ABDC295-4AC7-425B-95ED-831EF478C1BF}" type="presParOf" srcId="{8AAD3DAA-B567-4004-BCE2-68EA18642F7C}" destId="{175D816B-2C61-4EB2-8FE5-6BE08CCD74A6}" srcOrd="0" destOrd="0" presId="urn:microsoft.com/office/officeart/2008/layout/HorizontalMultiLevelHierarchy"/>
    <dgm:cxn modelId="{BB4DE32C-0276-4AD0-A569-43848646E67D}" type="presParOf" srcId="{175D816B-2C61-4EB2-8FE5-6BE08CCD74A6}" destId="{B9FC5ABA-81ED-4A5A-9ACC-3F7B23C506D8}" srcOrd="0" destOrd="0" presId="urn:microsoft.com/office/officeart/2008/layout/HorizontalMultiLevelHierarchy"/>
    <dgm:cxn modelId="{03ACCDCA-14CB-4DB1-8C15-B8FED7BB4EA0}" type="presParOf" srcId="{8AAD3DAA-B567-4004-BCE2-68EA18642F7C}" destId="{9C2A3BDA-471C-448A-A2C8-43831FCF5AFD}" srcOrd="1" destOrd="0" presId="urn:microsoft.com/office/officeart/2008/layout/HorizontalMultiLevelHierarchy"/>
    <dgm:cxn modelId="{8217A655-A45D-4779-ACF6-C484DE040F67}" type="presParOf" srcId="{9C2A3BDA-471C-448A-A2C8-43831FCF5AFD}" destId="{27D2F1D7-9F3D-4E1E-913E-E47D25D363DF}" srcOrd="0" destOrd="0" presId="urn:microsoft.com/office/officeart/2008/layout/HorizontalMultiLevelHierarchy"/>
    <dgm:cxn modelId="{23D2C5C2-FCDE-45CF-BC1F-C0CFA324EE33}" type="presParOf" srcId="{9C2A3BDA-471C-448A-A2C8-43831FCF5AFD}" destId="{8CA20A22-35DF-4CC6-B2EB-50A7F589F6EF}" srcOrd="1" destOrd="0" presId="urn:microsoft.com/office/officeart/2008/layout/HorizontalMultiLevelHierarchy"/>
    <dgm:cxn modelId="{9569241B-E344-4484-A513-0657A07670D7}" type="presParOf" srcId="{8AAD3DAA-B567-4004-BCE2-68EA18642F7C}" destId="{B0EAA2CA-35A6-4DCA-9560-E95DBB9E0A8D}" srcOrd="2" destOrd="0" presId="urn:microsoft.com/office/officeart/2008/layout/HorizontalMultiLevelHierarchy"/>
    <dgm:cxn modelId="{19377657-2CA6-49D0-9C85-DA78F94663DB}" type="presParOf" srcId="{B0EAA2CA-35A6-4DCA-9560-E95DBB9E0A8D}" destId="{8C50EF31-B5AD-477E-BFDE-7758F97B1906}" srcOrd="0" destOrd="0" presId="urn:microsoft.com/office/officeart/2008/layout/HorizontalMultiLevelHierarchy"/>
    <dgm:cxn modelId="{FC2EC9E6-2AE2-4BFC-BF5F-24A35C971A87}" type="presParOf" srcId="{8AAD3DAA-B567-4004-BCE2-68EA18642F7C}" destId="{7001DFB7-FE51-424B-A177-B353D1DE7B0C}" srcOrd="3" destOrd="0" presId="urn:microsoft.com/office/officeart/2008/layout/HorizontalMultiLevelHierarchy"/>
    <dgm:cxn modelId="{AC3C2145-AE67-4A62-966C-A68FCDDC692A}" type="presParOf" srcId="{7001DFB7-FE51-424B-A177-B353D1DE7B0C}" destId="{7D2F3DCB-F63B-4F89-869C-860D9C6346B2}" srcOrd="0" destOrd="0" presId="urn:microsoft.com/office/officeart/2008/layout/HorizontalMultiLevelHierarchy"/>
    <dgm:cxn modelId="{62728AD5-DC8A-4AE0-89F2-BB216F20F2C8}" type="presParOf" srcId="{7001DFB7-FE51-424B-A177-B353D1DE7B0C}" destId="{32335CF1-FA0A-4E03-B186-D87E704A17B1}" srcOrd="1" destOrd="0" presId="urn:microsoft.com/office/officeart/2008/layout/HorizontalMultiLevelHierarchy"/>
    <dgm:cxn modelId="{F37F9987-7065-4685-88C8-C295BD8FB403}" type="presParOf" srcId="{32335CF1-FA0A-4E03-B186-D87E704A17B1}" destId="{06659C5B-491E-4E11-9D8B-417BE9DCEFD6}" srcOrd="0" destOrd="0" presId="urn:microsoft.com/office/officeart/2008/layout/HorizontalMultiLevelHierarchy"/>
    <dgm:cxn modelId="{464A4082-BF28-4F03-8C77-3D75D2C4045B}" type="presParOf" srcId="{06659C5B-491E-4E11-9D8B-417BE9DCEFD6}" destId="{48D6F5FB-883C-482C-B8DE-05DB8709BF13}" srcOrd="0" destOrd="0" presId="urn:microsoft.com/office/officeart/2008/layout/HorizontalMultiLevelHierarchy"/>
    <dgm:cxn modelId="{9FC8A2F3-0E89-4DD9-8183-56C103C75E19}" type="presParOf" srcId="{32335CF1-FA0A-4E03-B186-D87E704A17B1}" destId="{7C749A98-F6E4-4712-ABB2-97DEAE4A98D6}" srcOrd="1" destOrd="0" presId="urn:microsoft.com/office/officeart/2008/layout/HorizontalMultiLevelHierarchy"/>
    <dgm:cxn modelId="{F44D6888-B4AE-4791-889E-F37C3540A317}" type="presParOf" srcId="{7C749A98-F6E4-4712-ABB2-97DEAE4A98D6}" destId="{7ED263E5-658B-40E1-8631-F478FD81BEEC}" srcOrd="0" destOrd="0" presId="urn:microsoft.com/office/officeart/2008/layout/HorizontalMultiLevelHierarchy"/>
    <dgm:cxn modelId="{223D3E6E-909A-430F-B2F5-ED678512397B}" type="presParOf" srcId="{7C749A98-F6E4-4712-ABB2-97DEAE4A98D6}" destId="{BDD29FD4-8FB2-4DD4-B15B-85E3EDBD838E}" srcOrd="1" destOrd="0" presId="urn:microsoft.com/office/officeart/2008/layout/HorizontalMultiLevelHierarchy"/>
    <dgm:cxn modelId="{F39FDBF3-8805-4AEF-888B-81CE96EEC27C}" type="presParOf" srcId="{32335CF1-FA0A-4E03-B186-D87E704A17B1}" destId="{88D1145A-CEB4-4622-8E67-A5F588A57020}" srcOrd="2" destOrd="0" presId="urn:microsoft.com/office/officeart/2008/layout/HorizontalMultiLevelHierarchy"/>
    <dgm:cxn modelId="{57514702-7B83-4F3D-9D1C-006267DC9FB1}" type="presParOf" srcId="{88D1145A-CEB4-4622-8E67-A5F588A57020}" destId="{30980B7C-2C43-4A9F-9326-BF014D39CF6F}" srcOrd="0" destOrd="0" presId="urn:microsoft.com/office/officeart/2008/layout/HorizontalMultiLevelHierarchy"/>
    <dgm:cxn modelId="{00CC6F1A-21B4-485D-BB70-146E58FF0CC0}" type="presParOf" srcId="{32335CF1-FA0A-4E03-B186-D87E704A17B1}" destId="{CF4409CE-997D-4E30-82BA-7241F881CDEF}" srcOrd="3" destOrd="0" presId="urn:microsoft.com/office/officeart/2008/layout/HorizontalMultiLevelHierarchy"/>
    <dgm:cxn modelId="{305A69F7-D4CE-4860-9157-9E6CBB438FCB}" type="presParOf" srcId="{CF4409CE-997D-4E30-82BA-7241F881CDEF}" destId="{F5D51B9B-0C00-4E44-A665-53C57A3788E4}" srcOrd="0" destOrd="0" presId="urn:microsoft.com/office/officeart/2008/layout/HorizontalMultiLevelHierarchy"/>
    <dgm:cxn modelId="{82016218-3BA0-472F-84CA-22EE89ADCE89}" type="presParOf" srcId="{CF4409CE-997D-4E30-82BA-7241F881CDEF}" destId="{028E320C-CFC6-4D33-A257-E4258CEAE4BE}" srcOrd="1" destOrd="0" presId="urn:microsoft.com/office/officeart/2008/layout/HorizontalMultiLevelHierarchy"/>
    <dgm:cxn modelId="{9E184769-EE73-4E17-AB8A-1EFCCA8A7F9F}" type="presParOf" srcId="{8AAD3DAA-B567-4004-BCE2-68EA18642F7C}" destId="{06787661-E9B2-4D15-8069-DF1598A1775F}" srcOrd="4" destOrd="0" presId="urn:microsoft.com/office/officeart/2008/layout/HorizontalMultiLevelHierarchy"/>
    <dgm:cxn modelId="{A0C0A4A9-4764-460B-AEA6-FC1024062D5F}" type="presParOf" srcId="{06787661-E9B2-4D15-8069-DF1598A1775F}" destId="{13B95934-B701-46F7-BA65-DAB97E6E380D}" srcOrd="0" destOrd="0" presId="urn:microsoft.com/office/officeart/2008/layout/HorizontalMultiLevelHierarchy"/>
    <dgm:cxn modelId="{0D83ED42-0D7E-4C3D-A441-F1B97816C765}" type="presParOf" srcId="{8AAD3DAA-B567-4004-BCE2-68EA18642F7C}" destId="{6B11448B-29C7-493C-82B6-C28EA5D69089}" srcOrd="5" destOrd="0" presId="urn:microsoft.com/office/officeart/2008/layout/HorizontalMultiLevelHierarchy"/>
    <dgm:cxn modelId="{CDD3D914-EE61-4977-BB4D-54CBC847B1BD}" type="presParOf" srcId="{6B11448B-29C7-493C-82B6-C28EA5D69089}" destId="{C2CF6193-02AE-4F8E-B9FF-353F93FA0A75}" srcOrd="0" destOrd="0" presId="urn:microsoft.com/office/officeart/2008/layout/HorizontalMultiLevelHierarchy"/>
    <dgm:cxn modelId="{896556CF-AD89-42AF-940B-96FB4E2F0A61}" type="presParOf" srcId="{6B11448B-29C7-493C-82B6-C28EA5D69089}" destId="{512F5FBD-E153-4754-B95E-26D17A12E232}" srcOrd="1" destOrd="0" presId="urn:microsoft.com/office/officeart/2008/layout/HorizontalMultiLevelHierarchy"/>
    <dgm:cxn modelId="{31F3F8B8-DEDA-4FA6-A05B-10207F900813}" type="presParOf" srcId="{512F5FBD-E153-4754-B95E-26D17A12E232}" destId="{F14E58DB-67C5-4D97-AC57-B134ED2E0F9F}" srcOrd="0" destOrd="0" presId="urn:microsoft.com/office/officeart/2008/layout/HorizontalMultiLevelHierarchy"/>
    <dgm:cxn modelId="{F3CC82D2-ABF9-4409-A0DC-5F1AD86A2F18}" type="presParOf" srcId="{F14E58DB-67C5-4D97-AC57-B134ED2E0F9F}" destId="{DE658CEB-E856-4E4B-98DB-428D5BABC404}" srcOrd="0" destOrd="0" presId="urn:microsoft.com/office/officeart/2008/layout/HorizontalMultiLevelHierarchy"/>
    <dgm:cxn modelId="{EB251DCB-F6FE-41B6-8A03-A055568E3A41}" type="presParOf" srcId="{512F5FBD-E153-4754-B95E-26D17A12E232}" destId="{7C04970F-0D0A-468A-90FB-AF801D25FB08}" srcOrd="1" destOrd="0" presId="urn:microsoft.com/office/officeart/2008/layout/HorizontalMultiLevelHierarchy"/>
    <dgm:cxn modelId="{0A32F8AC-6A34-45A6-A45A-CFEE1F527B2E}" type="presParOf" srcId="{7C04970F-0D0A-468A-90FB-AF801D25FB08}" destId="{B112DE11-DFCF-41A2-9ABB-7168A33606EC}" srcOrd="0" destOrd="0" presId="urn:microsoft.com/office/officeart/2008/layout/HorizontalMultiLevelHierarchy"/>
    <dgm:cxn modelId="{A96E6715-38A3-4B0E-90E0-113ED72203DC}" type="presParOf" srcId="{7C04970F-0D0A-468A-90FB-AF801D25FB08}" destId="{5DDD2769-A908-400B-8642-6D5BDD6B8B05}" srcOrd="1" destOrd="0" presId="urn:microsoft.com/office/officeart/2008/layout/HorizontalMultiLevelHierarchy"/>
    <dgm:cxn modelId="{CDB8C79C-66A0-4BB9-8668-C9E1DCE62BE1}" type="presParOf" srcId="{512F5FBD-E153-4754-B95E-26D17A12E232}" destId="{79B6C815-8D81-4707-A0C3-72B210E3B781}" srcOrd="2" destOrd="0" presId="urn:microsoft.com/office/officeart/2008/layout/HorizontalMultiLevelHierarchy"/>
    <dgm:cxn modelId="{8CB1B34F-08DD-4A15-BDDB-04A6E957AF54}" type="presParOf" srcId="{79B6C815-8D81-4707-A0C3-72B210E3B781}" destId="{B95D7CF0-D68E-4771-BC46-3F6A13CAA7D9}" srcOrd="0" destOrd="0" presId="urn:microsoft.com/office/officeart/2008/layout/HorizontalMultiLevelHierarchy"/>
    <dgm:cxn modelId="{AC210820-2FFC-4998-99C9-1AD82562C379}" type="presParOf" srcId="{512F5FBD-E153-4754-B95E-26D17A12E232}" destId="{3ED87950-835D-4872-9E68-5B9991911B77}" srcOrd="3" destOrd="0" presId="urn:microsoft.com/office/officeart/2008/layout/HorizontalMultiLevelHierarchy"/>
    <dgm:cxn modelId="{D1C654DC-2A39-4074-838F-40472FA67674}" type="presParOf" srcId="{3ED87950-835D-4872-9E68-5B9991911B77}" destId="{A9C4F7B6-788A-4A3E-A0CA-AC6A3F3A140B}" srcOrd="0" destOrd="0" presId="urn:microsoft.com/office/officeart/2008/layout/HorizontalMultiLevelHierarchy"/>
    <dgm:cxn modelId="{8D3518AC-7B7F-4CF2-A3C6-B42BBD9532F4}" type="presParOf" srcId="{3ED87950-835D-4872-9E68-5B9991911B77}" destId="{85E7C5C0-673E-48BF-8171-6C6B40C5AE24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18C8CA-E4D7-48FA-AAFD-E207CADFEFE7}">
      <dsp:nvSpPr>
        <dsp:cNvPr id="0" name=""/>
        <dsp:cNvSpPr/>
      </dsp:nvSpPr>
      <dsp:spPr>
        <a:xfrm rot="16200000">
          <a:off x="2851991" y="-691765"/>
          <a:ext cx="753826" cy="2857420"/>
        </a:xfrm>
        <a:prstGeom prst="round2SameRect">
          <a:avLst>
            <a:gd name="adj1" fmla="val 16670"/>
            <a:gd name="adj2" fmla="val 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91440" tIns="152400" rIns="137160" bIns="152400" numCol="1" spcCol="1270" anchor="t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黑体" panose="02010609060101010101" pitchFamily="49" charset="-122"/>
              <a:ea typeface="黑体" panose="02010609060101010101" pitchFamily="49" charset="-122"/>
            </a:rPr>
            <a:t>探测器发出磁场</a:t>
          </a:r>
          <a:endParaRPr lang="zh-CN" altLang="en-US" sz="2400" kern="1200" dirty="0">
            <a:latin typeface="黑体" panose="02010609060101010101" pitchFamily="49" charset="-122"/>
            <a:ea typeface="黑体" panose="02010609060101010101" pitchFamily="49" charset="-122"/>
          </a:endParaRPr>
        </a:p>
      </dsp:txBody>
      <dsp:txXfrm rot="5400000">
        <a:off x="1837000" y="396836"/>
        <a:ext cx="2820615" cy="680216"/>
      </dsp:txXfrm>
    </dsp:sp>
    <dsp:sp modelId="{B6643234-F8E3-4DAF-922A-21050C6F6D19}">
      <dsp:nvSpPr>
        <dsp:cNvPr id="0" name=""/>
        <dsp:cNvSpPr/>
      </dsp:nvSpPr>
      <dsp:spPr>
        <a:xfrm rot="5400000">
          <a:off x="2943480" y="1143395"/>
          <a:ext cx="753826" cy="2320299"/>
        </a:xfrm>
        <a:prstGeom prst="round2SameRect">
          <a:avLst>
            <a:gd name="adj1" fmla="val 16670"/>
            <a:gd name="adj2" fmla="val 0"/>
          </a:avLst>
        </a:prstGeom>
        <a:solidFill>
          <a:schemeClr val="accent1">
            <a:tint val="50000"/>
            <a:hueOff val="-13089513"/>
            <a:satOff val="-703"/>
            <a:lumOff val="11364"/>
            <a:alphaOff val="0"/>
          </a:schemeClr>
        </a:soli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137160" tIns="152400" rIns="91440" bIns="152400" numCol="1" spcCol="1270" anchor="t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黑体" panose="02010609060101010101" pitchFamily="49" charset="-122"/>
              <a:ea typeface="黑体" panose="02010609060101010101" pitchFamily="49" charset="-122"/>
            </a:rPr>
            <a:t>金属感应涡流</a:t>
          </a:r>
          <a:endParaRPr lang="zh-CN" altLang="en-US" sz="2400" kern="1200" dirty="0">
            <a:latin typeface="黑体" panose="02010609060101010101" pitchFamily="49" charset="-122"/>
            <a:ea typeface="黑体" panose="02010609060101010101" pitchFamily="49" charset="-122"/>
          </a:endParaRPr>
        </a:p>
      </dsp:txBody>
      <dsp:txXfrm rot="-5400000">
        <a:off x="2160244" y="1963437"/>
        <a:ext cx="2283494" cy="680216"/>
      </dsp:txXfrm>
    </dsp:sp>
    <dsp:sp modelId="{169AFAA6-472A-4F52-969A-3ABD1692537F}">
      <dsp:nvSpPr>
        <dsp:cNvPr id="0" name=""/>
        <dsp:cNvSpPr/>
      </dsp:nvSpPr>
      <dsp:spPr>
        <a:xfrm rot="5400000">
          <a:off x="3771550" y="664225"/>
          <a:ext cx="1824704" cy="1936425"/>
        </a:xfrm>
        <a:prstGeom prst="circularArrow">
          <a:avLst>
            <a:gd name="adj1" fmla="val 12500"/>
            <a:gd name="adj2" fmla="val 1142322"/>
            <a:gd name="adj3" fmla="val 20457678"/>
            <a:gd name="adj4" fmla="val 10800000"/>
            <a:gd name="adj5" fmla="val 125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cap="flat"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267143D-8990-4BF0-8163-03C2C8AF17D7}">
      <dsp:nvSpPr>
        <dsp:cNvPr id="0" name=""/>
        <dsp:cNvSpPr/>
      </dsp:nvSpPr>
      <dsp:spPr>
        <a:xfrm rot="16200000">
          <a:off x="868201" y="767797"/>
          <a:ext cx="1739697" cy="1788282"/>
        </a:xfrm>
        <a:prstGeom prst="circularArrow">
          <a:avLst>
            <a:gd name="adj1" fmla="val 12500"/>
            <a:gd name="adj2" fmla="val 1142322"/>
            <a:gd name="adj3" fmla="val 20457678"/>
            <a:gd name="adj4" fmla="val 10800000"/>
            <a:gd name="adj5" fmla="val 125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B6C815-8D81-4707-A0C3-72B210E3B781}">
      <dsp:nvSpPr>
        <dsp:cNvPr id="0" name=""/>
        <dsp:cNvSpPr/>
      </dsp:nvSpPr>
      <dsp:spPr>
        <a:xfrm>
          <a:off x="3391475" y="3193489"/>
          <a:ext cx="450639" cy="4293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5319" y="0"/>
              </a:lnTo>
              <a:lnTo>
                <a:pt x="225319" y="429344"/>
              </a:lnTo>
              <a:lnTo>
                <a:pt x="450639" y="429344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3601234" y="3392600"/>
        <a:ext cx="31121" cy="31121"/>
      </dsp:txXfrm>
    </dsp:sp>
    <dsp:sp modelId="{F14E58DB-67C5-4D97-AC57-B134ED2E0F9F}">
      <dsp:nvSpPr>
        <dsp:cNvPr id="0" name=""/>
        <dsp:cNvSpPr/>
      </dsp:nvSpPr>
      <dsp:spPr>
        <a:xfrm>
          <a:off x="3391475" y="2764145"/>
          <a:ext cx="450639" cy="429344"/>
        </a:xfrm>
        <a:custGeom>
          <a:avLst/>
          <a:gdLst/>
          <a:ahLst/>
          <a:cxnLst/>
          <a:rect l="0" t="0" r="0" b="0"/>
          <a:pathLst>
            <a:path>
              <a:moveTo>
                <a:pt x="0" y="429344"/>
              </a:moveTo>
              <a:lnTo>
                <a:pt x="225319" y="429344"/>
              </a:lnTo>
              <a:lnTo>
                <a:pt x="225319" y="0"/>
              </a:lnTo>
              <a:lnTo>
                <a:pt x="450639" y="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3601234" y="2963256"/>
        <a:ext cx="31121" cy="31121"/>
      </dsp:txXfrm>
    </dsp:sp>
    <dsp:sp modelId="{06787661-E9B2-4D15-8069-DF1598A1775F}">
      <dsp:nvSpPr>
        <dsp:cNvPr id="0" name=""/>
        <dsp:cNvSpPr/>
      </dsp:nvSpPr>
      <dsp:spPr>
        <a:xfrm>
          <a:off x="687636" y="1905456"/>
          <a:ext cx="450639" cy="12880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5319" y="0"/>
              </a:lnTo>
              <a:lnTo>
                <a:pt x="225319" y="1288033"/>
              </a:lnTo>
              <a:lnTo>
                <a:pt x="450639" y="1288033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878841" y="2515358"/>
        <a:ext cx="68229" cy="68229"/>
      </dsp:txXfrm>
    </dsp:sp>
    <dsp:sp modelId="{88D1145A-CEB4-4622-8E67-A5F588A57020}">
      <dsp:nvSpPr>
        <dsp:cNvPr id="0" name=""/>
        <dsp:cNvSpPr/>
      </dsp:nvSpPr>
      <dsp:spPr>
        <a:xfrm>
          <a:off x="3391475" y="1476112"/>
          <a:ext cx="450639" cy="4293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25319" y="0"/>
              </a:lnTo>
              <a:lnTo>
                <a:pt x="225319" y="429344"/>
              </a:lnTo>
              <a:lnTo>
                <a:pt x="450639" y="429344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3601234" y="1675223"/>
        <a:ext cx="31121" cy="31121"/>
      </dsp:txXfrm>
    </dsp:sp>
    <dsp:sp modelId="{06659C5B-491E-4E11-9D8B-417BE9DCEFD6}">
      <dsp:nvSpPr>
        <dsp:cNvPr id="0" name=""/>
        <dsp:cNvSpPr/>
      </dsp:nvSpPr>
      <dsp:spPr>
        <a:xfrm>
          <a:off x="3391475" y="1046767"/>
          <a:ext cx="450639" cy="429344"/>
        </a:xfrm>
        <a:custGeom>
          <a:avLst/>
          <a:gdLst/>
          <a:ahLst/>
          <a:cxnLst/>
          <a:rect l="0" t="0" r="0" b="0"/>
          <a:pathLst>
            <a:path>
              <a:moveTo>
                <a:pt x="0" y="429344"/>
              </a:moveTo>
              <a:lnTo>
                <a:pt x="225319" y="429344"/>
              </a:lnTo>
              <a:lnTo>
                <a:pt x="225319" y="0"/>
              </a:lnTo>
              <a:lnTo>
                <a:pt x="450639" y="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3601234" y="1245879"/>
        <a:ext cx="31121" cy="31121"/>
      </dsp:txXfrm>
    </dsp:sp>
    <dsp:sp modelId="{B0EAA2CA-35A6-4DCA-9560-E95DBB9E0A8D}">
      <dsp:nvSpPr>
        <dsp:cNvPr id="0" name=""/>
        <dsp:cNvSpPr/>
      </dsp:nvSpPr>
      <dsp:spPr>
        <a:xfrm>
          <a:off x="687636" y="1476112"/>
          <a:ext cx="450639" cy="429344"/>
        </a:xfrm>
        <a:custGeom>
          <a:avLst/>
          <a:gdLst/>
          <a:ahLst/>
          <a:cxnLst/>
          <a:rect l="0" t="0" r="0" b="0"/>
          <a:pathLst>
            <a:path>
              <a:moveTo>
                <a:pt x="0" y="429344"/>
              </a:moveTo>
              <a:lnTo>
                <a:pt x="225319" y="429344"/>
              </a:lnTo>
              <a:lnTo>
                <a:pt x="225319" y="0"/>
              </a:lnTo>
              <a:lnTo>
                <a:pt x="450639" y="0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897395" y="1675223"/>
        <a:ext cx="31121" cy="31121"/>
      </dsp:txXfrm>
    </dsp:sp>
    <dsp:sp modelId="{175D816B-2C61-4EB2-8FE5-6BE08CCD74A6}">
      <dsp:nvSpPr>
        <dsp:cNvPr id="0" name=""/>
        <dsp:cNvSpPr/>
      </dsp:nvSpPr>
      <dsp:spPr>
        <a:xfrm>
          <a:off x="687636" y="617423"/>
          <a:ext cx="450639" cy="1288033"/>
        </a:xfrm>
        <a:custGeom>
          <a:avLst/>
          <a:gdLst/>
          <a:ahLst/>
          <a:cxnLst/>
          <a:rect l="0" t="0" r="0" b="0"/>
          <a:pathLst>
            <a:path>
              <a:moveTo>
                <a:pt x="0" y="1288033"/>
              </a:moveTo>
              <a:lnTo>
                <a:pt x="225319" y="1288033"/>
              </a:lnTo>
              <a:lnTo>
                <a:pt x="225319" y="0"/>
              </a:lnTo>
              <a:lnTo>
                <a:pt x="450639" y="0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/>
        </a:p>
      </dsp:txBody>
      <dsp:txXfrm>
        <a:off x="878841" y="1227325"/>
        <a:ext cx="68229" cy="68229"/>
      </dsp:txXfrm>
    </dsp:sp>
    <dsp:sp modelId="{A17B8533-1FDB-49A2-925A-41371D4D4C25}">
      <dsp:nvSpPr>
        <dsp:cNvPr id="0" name=""/>
        <dsp:cNvSpPr/>
      </dsp:nvSpPr>
      <dsp:spPr>
        <a:xfrm rot="16200000">
          <a:off x="-1463604" y="1561980"/>
          <a:ext cx="3615531" cy="6869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>
              <a:latin typeface="黑体" panose="02010609060101010101" pitchFamily="49" charset="-122"/>
              <a:ea typeface="黑体" panose="02010609060101010101" pitchFamily="49" charset="-122"/>
            </a:rPr>
            <a:t>涡流</a:t>
          </a:r>
          <a:endParaRPr lang="zh-CN" altLang="en-US" sz="2800" kern="1200" dirty="0">
            <a:latin typeface="黑体" panose="02010609060101010101" pitchFamily="49" charset="-122"/>
            <a:ea typeface="黑体" panose="02010609060101010101" pitchFamily="49" charset="-122"/>
          </a:endParaRPr>
        </a:p>
      </dsp:txBody>
      <dsp:txXfrm>
        <a:off x="-1463604" y="1561980"/>
        <a:ext cx="3615531" cy="686950"/>
      </dsp:txXfrm>
    </dsp:sp>
    <dsp:sp modelId="{27D2F1D7-9F3D-4E1E-913E-E47D25D363DF}">
      <dsp:nvSpPr>
        <dsp:cNvPr id="0" name=""/>
        <dsp:cNvSpPr/>
      </dsp:nvSpPr>
      <dsp:spPr>
        <a:xfrm>
          <a:off x="1138276" y="273947"/>
          <a:ext cx="2253199" cy="68695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200" kern="1200" dirty="0" smtClean="0">
              <a:latin typeface="黑体" panose="02010609060101010101" pitchFamily="49" charset="-122"/>
              <a:ea typeface="黑体" panose="02010609060101010101" pitchFamily="49" charset="-122"/>
            </a:rPr>
            <a:t>普遍性：金属感受变化磁场</a:t>
          </a:r>
          <a:endParaRPr lang="zh-CN" altLang="en-US" sz="2200" kern="1200" dirty="0">
            <a:latin typeface="黑体" panose="02010609060101010101" pitchFamily="49" charset="-122"/>
            <a:ea typeface="黑体" panose="02010609060101010101" pitchFamily="49" charset="-122"/>
          </a:endParaRPr>
        </a:p>
      </dsp:txBody>
      <dsp:txXfrm>
        <a:off x="1138276" y="273947"/>
        <a:ext cx="2253199" cy="686950"/>
      </dsp:txXfrm>
    </dsp:sp>
    <dsp:sp modelId="{7D2F3DCB-F63B-4F89-869C-860D9C6346B2}">
      <dsp:nvSpPr>
        <dsp:cNvPr id="0" name=""/>
        <dsp:cNvSpPr/>
      </dsp:nvSpPr>
      <dsp:spPr>
        <a:xfrm>
          <a:off x="1138276" y="1132636"/>
          <a:ext cx="2253199" cy="68695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200" kern="1200" dirty="0" smtClean="0">
              <a:latin typeface="黑体" panose="02010609060101010101" pitchFamily="49" charset="-122"/>
              <a:ea typeface="黑体" panose="02010609060101010101" pitchFamily="49" charset="-122"/>
            </a:rPr>
            <a:t>焦耳热效应</a:t>
          </a:r>
          <a:endParaRPr lang="zh-CN" altLang="en-US" sz="2200" kern="1200" dirty="0">
            <a:latin typeface="黑体" panose="02010609060101010101" pitchFamily="49" charset="-122"/>
            <a:ea typeface="黑体" panose="02010609060101010101" pitchFamily="49" charset="-122"/>
          </a:endParaRPr>
        </a:p>
      </dsp:txBody>
      <dsp:txXfrm>
        <a:off x="1138276" y="1132636"/>
        <a:ext cx="2253199" cy="686950"/>
      </dsp:txXfrm>
    </dsp:sp>
    <dsp:sp modelId="{7ED263E5-658B-40E1-8631-F478FD81BEEC}">
      <dsp:nvSpPr>
        <dsp:cNvPr id="0" name=""/>
        <dsp:cNvSpPr/>
      </dsp:nvSpPr>
      <dsp:spPr>
        <a:xfrm>
          <a:off x="3842115" y="703292"/>
          <a:ext cx="2253199" cy="68695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200" kern="1200" dirty="0" smtClean="0">
              <a:latin typeface="黑体" panose="02010609060101010101" pitchFamily="49" charset="-122"/>
              <a:ea typeface="黑体" panose="02010609060101010101" pitchFamily="49" charset="-122"/>
            </a:rPr>
            <a:t>感应加热：电磁炉，冶炼灯</a:t>
          </a:r>
          <a:endParaRPr lang="zh-CN" altLang="en-US" sz="2200" kern="1200" dirty="0">
            <a:latin typeface="黑体" panose="02010609060101010101" pitchFamily="49" charset="-122"/>
            <a:ea typeface="黑体" panose="02010609060101010101" pitchFamily="49" charset="-122"/>
          </a:endParaRPr>
        </a:p>
      </dsp:txBody>
      <dsp:txXfrm>
        <a:off x="3842115" y="703292"/>
        <a:ext cx="2253199" cy="686950"/>
      </dsp:txXfrm>
    </dsp:sp>
    <dsp:sp modelId="{F5D51B9B-0C00-4E44-A665-53C57A3788E4}">
      <dsp:nvSpPr>
        <dsp:cNvPr id="0" name=""/>
        <dsp:cNvSpPr/>
      </dsp:nvSpPr>
      <dsp:spPr>
        <a:xfrm>
          <a:off x="3842115" y="1561980"/>
          <a:ext cx="2253199" cy="68695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200" kern="1200" dirty="0" smtClean="0">
              <a:latin typeface="黑体" panose="02010609060101010101" pitchFamily="49" charset="-122"/>
              <a:ea typeface="黑体" panose="02010609060101010101" pitchFamily="49" charset="-122"/>
            </a:rPr>
            <a:t>避免热损耗</a:t>
          </a:r>
          <a:endParaRPr lang="zh-CN" altLang="en-US" sz="2200" kern="1200" dirty="0">
            <a:latin typeface="黑体" panose="02010609060101010101" pitchFamily="49" charset="-122"/>
            <a:ea typeface="黑体" panose="02010609060101010101" pitchFamily="49" charset="-122"/>
          </a:endParaRPr>
        </a:p>
      </dsp:txBody>
      <dsp:txXfrm>
        <a:off x="3842115" y="1561980"/>
        <a:ext cx="2253199" cy="686950"/>
      </dsp:txXfrm>
    </dsp:sp>
    <dsp:sp modelId="{C2CF6193-02AE-4F8E-B9FF-353F93FA0A75}">
      <dsp:nvSpPr>
        <dsp:cNvPr id="0" name=""/>
        <dsp:cNvSpPr/>
      </dsp:nvSpPr>
      <dsp:spPr>
        <a:xfrm>
          <a:off x="1138276" y="2850013"/>
          <a:ext cx="2253199" cy="68695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200" kern="1200" dirty="0" smtClean="0">
              <a:latin typeface="黑体" panose="02010609060101010101" pitchFamily="49" charset="-122"/>
              <a:ea typeface="黑体" panose="02010609060101010101" pitchFamily="49" charset="-122"/>
            </a:rPr>
            <a:t>机械效应：阻碍相对运动</a:t>
          </a:r>
          <a:endParaRPr lang="zh-CN" altLang="en-US" sz="2200" kern="1200" dirty="0">
            <a:latin typeface="黑体" panose="02010609060101010101" pitchFamily="49" charset="-122"/>
            <a:ea typeface="黑体" panose="02010609060101010101" pitchFamily="49" charset="-122"/>
          </a:endParaRPr>
        </a:p>
      </dsp:txBody>
      <dsp:txXfrm>
        <a:off x="1138276" y="2850013"/>
        <a:ext cx="2253199" cy="686950"/>
      </dsp:txXfrm>
    </dsp:sp>
    <dsp:sp modelId="{B112DE11-DFCF-41A2-9ABB-7168A33606EC}">
      <dsp:nvSpPr>
        <dsp:cNvPr id="0" name=""/>
        <dsp:cNvSpPr/>
      </dsp:nvSpPr>
      <dsp:spPr>
        <a:xfrm>
          <a:off x="3842115" y="2420669"/>
          <a:ext cx="2253199" cy="68695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200" kern="1200" dirty="0" smtClean="0">
              <a:latin typeface="黑体" panose="02010609060101010101" pitchFamily="49" charset="-122"/>
              <a:ea typeface="黑体" panose="02010609060101010101" pitchFamily="49" charset="-122"/>
            </a:rPr>
            <a:t>电磁阻尼</a:t>
          </a:r>
          <a:endParaRPr lang="zh-CN" altLang="en-US" sz="2200" kern="1200" dirty="0">
            <a:latin typeface="黑体" panose="02010609060101010101" pitchFamily="49" charset="-122"/>
            <a:ea typeface="黑体" panose="02010609060101010101" pitchFamily="49" charset="-122"/>
          </a:endParaRPr>
        </a:p>
      </dsp:txBody>
      <dsp:txXfrm>
        <a:off x="3842115" y="2420669"/>
        <a:ext cx="2253199" cy="686950"/>
      </dsp:txXfrm>
    </dsp:sp>
    <dsp:sp modelId="{A9C4F7B6-788A-4A3E-A0CA-AC6A3F3A140B}">
      <dsp:nvSpPr>
        <dsp:cNvPr id="0" name=""/>
        <dsp:cNvSpPr/>
      </dsp:nvSpPr>
      <dsp:spPr>
        <a:xfrm>
          <a:off x="3842115" y="3279358"/>
          <a:ext cx="2253199" cy="68695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200" kern="1200" dirty="0" smtClean="0">
              <a:latin typeface="黑体" panose="02010609060101010101" pitchFamily="49" charset="-122"/>
              <a:ea typeface="黑体" panose="02010609060101010101" pitchFamily="49" charset="-122"/>
            </a:rPr>
            <a:t>电磁驱动</a:t>
          </a:r>
          <a:endParaRPr lang="zh-CN" altLang="en-US" sz="2200" kern="1200" dirty="0">
            <a:latin typeface="黑体" panose="02010609060101010101" pitchFamily="49" charset="-122"/>
            <a:ea typeface="黑体" panose="02010609060101010101" pitchFamily="49" charset="-122"/>
          </a:endParaRPr>
        </a:p>
      </dsp:txBody>
      <dsp:txXfrm>
        <a:off x="3842115" y="3279358"/>
        <a:ext cx="2253199" cy="6869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ReverseList">
  <dgm:title val=""/>
  <dgm:desc val=""/>
  <dgm:catLst>
    <dgm:cat type="relationship" pri="38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clrData>
  <dgm:layoutNode name="Name0">
    <dgm:varLst>
      <dgm:chMax val="2"/>
      <dgm:chPref val="2"/>
      <dgm:animLvl val="lvl"/>
    </dgm:varLst>
    <dgm:choose name="Name1">
      <dgm:if name="Name2" axis="ch" ptType="node" func="cnt" op="lte" val="1">
        <dgm:alg type="composite">
          <dgm:param type="ar" val="0.9993"/>
        </dgm:alg>
      </dgm:if>
      <dgm:else name="Name3">
        <dgm:alg type="composite">
          <dgm:param type="ar" val="0.8036"/>
        </dgm:alg>
      </dgm:else>
    </dgm:choose>
    <dgm:shape xmlns:r="http://schemas.openxmlformats.org/officeDocument/2006/relationships" r:blip="">
      <dgm:adjLst/>
    </dgm:shape>
    <dgm:choose name="Name4">
      <dgm:if name="Name5" axis="ch" ptType="node" func="cnt" op="lte" val="1">
        <dgm:constrLst>
          <dgm:constr type="primFontSz" for="des" ptType="node" op="equ" val="65"/>
          <dgm:constr type="l" for="ch" forName="LeftNode" refType="w" fact="0"/>
          <dgm:constr type="t" for="ch" forName="LeftNode" refType="h" fact="0.25"/>
          <dgm:constr type="w" for="ch" forName="LeftNode" refType="w" fact="0.5"/>
          <dgm:constr type="h" for="ch" forName="LeftNode" refType="h"/>
          <dgm:constr type="l" for="ch" forName="LeftText" refType="w" fact="0"/>
          <dgm:constr type="t" for="ch" forName="LeftText" refType="h" fact="0.25"/>
          <dgm:constr type="w" for="ch" forName="LeftText" refType="w" fact="0.5"/>
          <dgm:constr type="h" for="ch" forName="LeftText" refType="h"/>
        </dgm:constrLst>
      </dgm:if>
      <dgm:else name="Name6">
        <dgm:constrLst>
          <dgm:constr type="primFontSz" for="des" ptType="node" op="equ" val="65"/>
          <dgm:constr type="l" for="ch" forName="LeftNode" refType="w" fact="0"/>
          <dgm:constr type="t" for="ch" forName="LeftNode" refType="h" fact="0.1786"/>
          <dgm:constr type="w" for="ch" forName="LeftNode" refType="w" fact="0.4889"/>
          <dgm:constr type="h" for="ch" forName="LeftNode" refType="h" fact="0.6429"/>
          <dgm:constr type="l" for="ch" forName="LeftText" refType="w" fact="0"/>
          <dgm:constr type="t" for="ch" forName="LeftText" refType="h" fact="0.1786"/>
          <dgm:constr type="w" for="ch" forName="LeftText" refType="w" fact="0.4889"/>
          <dgm:constr type="h" for="ch" forName="LeftText" refType="h" fact="0.6429"/>
          <dgm:constr type="l" for="ch" forName="RightNode" refType="w" fact="0.5111"/>
          <dgm:constr type="t" for="ch" forName="RightNode" refType="h" fact="0.1786"/>
          <dgm:constr type="w" for="ch" forName="RightNode" refType="w" fact="0.4889"/>
          <dgm:constr type="h" for="ch" forName="RightNode" refType="h" fact="0.6429"/>
          <dgm:constr type="l" for="ch" forName="RightText" refType="w" fact="0.5111"/>
          <dgm:constr type="t" for="ch" forName="RightText" refType="h" fact="0.1786"/>
          <dgm:constr type="w" for="ch" forName="RightText" refType="w" fact="0.4889"/>
          <dgm:constr type="h" for="ch" forName="RightText" refType="h" fact="0.6429"/>
          <dgm:constr type="l" for="ch" forName="TopArrow" refType="w" fact="0.2444"/>
          <dgm:constr type="t" for="ch" forName="TopArrow" refType="h" fact="0"/>
          <dgm:constr type="w" for="ch" forName="TopArrow" refType="w" fact="0.5111"/>
          <dgm:constr type="h" for="ch" forName="TopArrow" refType="h" fact="0.4107"/>
          <dgm:constr type="l" for="ch" forName="BottomArrow" refType="w" fact="0.2444"/>
          <dgm:constr type="t" for="ch" forName="BottomArrow" refType="h" fact="0.5893"/>
          <dgm:constr type="w" for="ch" forName="BottomArrow" refType="w" fact="0.5111"/>
          <dgm:constr type="h" for="ch" forName="BottomArrow" refType="h" fact="0.4107"/>
        </dgm:constrLst>
      </dgm:else>
    </dgm:choose>
    <dgm:choose name="Name7">
      <dgm:if name="Name8" axis="ch" ptType="node" func="cnt" op="gte" val="1">
        <dgm:layoutNode name="LeftText" styleLbl="revTx" moveWith="LeftNode">
          <dgm:varLst>
            <dgm:bulletEnabled val="1"/>
          </dgm:varLst>
          <dgm:alg type="tx">
            <dgm:param type="txAnchorVert" val="t"/>
            <dgm:param type="parTxLTRAlign" val="l"/>
          </dgm:alg>
          <dgm:choose name="Name9">
            <dgm:if name="Name10" axis="ch" ptType="node" func="cnt" op="lte" val="1">
              <dgm:shape xmlns:r="http://schemas.openxmlformats.org/officeDocument/2006/relationships" type="roundRect" r:blip="" hideGeom="1">
                <dgm:adjLst>
                  <dgm:adj idx="1" val="0.1667"/>
                  <dgm:adj idx="2" val="0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5"/>
                <dgm:constr type="bMarg" refType="primFontSz" fact="0.5"/>
              </dgm:constrLst>
            </dgm:if>
            <dgm:else name="Name11">
              <dgm:shape xmlns:r="http://schemas.openxmlformats.org/officeDocument/2006/relationships" rot="270" type="round2SameRect" r:blip="" hideGeom="1">
                <dgm:adjLst>
                  <dgm:adj idx="1" val="0.1667"/>
                  <dgm:adj idx="2" val="0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45"/>
                <dgm:constr type="tMarg" refType="primFontSz" fact="0.5"/>
                <dgm:constr type="bMarg" refType="primFontSz" fact="0.5"/>
              </dgm:constrLst>
            </dgm:else>
          </dgm:choose>
          <dgm:ruleLst>
            <dgm:rule type="primFontSz" val="5" fact="NaN" max="NaN"/>
          </dgm:ruleLst>
        </dgm:layoutNode>
        <dgm:layoutNode name="LeftNode" styleLbl="bgImgPlace1">
          <dgm:varLst>
            <dgm:chMax val="2"/>
            <dgm:chPref val="2"/>
          </dgm:varLst>
          <dgm:alg type="sp"/>
          <dgm:choose name="Name12">
            <dgm:if name="Name13" axis="ch" ptType="node" func="cnt" op="lte" val="1">
              <dgm:shape xmlns:r="http://schemas.openxmlformats.org/officeDocument/2006/relationships" type="roundRect" r:blip="">
                <dgm:adjLst>
                  <dgm:adj idx="1" val="0.1667"/>
                  <dgm:adj idx="2" val="0"/>
                </dgm:adjLst>
              </dgm:shape>
            </dgm:if>
            <dgm:else name="Name14">
              <dgm:shape xmlns:r="http://schemas.openxmlformats.org/officeDocument/2006/relationships" rot="270" type="round2SameRect" r:blip="">
                <dgm:adjLst>
                  <dgm:adj idx="1" val="0.1667"/>
                  <dgm:adj idx="2" val="0"/>
                </dgm:adjLst>
              </dgm:shape>
            </dgm:else>
          </dgm:choose>
          <dgm:presOf axis="ch desOrSelf" ptType="node node" st="1 1" cnt="1 0"/>
        </dgm:layoutNode>
        <dgm:choose name="Name15">
          <dgm:if name="Name16" axis="ch" ptType="node" func="cnt" op="gte" val="2">
            <dgm:layoutNode name="RightText" styleLbl="revTx" moveWith="RightNode">
              <dgm:varLst>
                <dgm:bulletEnabled val="1"/>
              </dgm:varLst>
              <dgm:alg type="tx">
                <dgm:param type="txAnchorVert" val="t"/>
                <dgm:param type="parTxLTRAlign" val="l"/>
              </dgm:alg>
              <dgm:shape xmlns:r="http://schemas.openxmlformats.org/officeDocument/2006/relationships" rot="90" type="round2SameRect" r:blip="" hideGeom="1">
                <dgm:adjLst>
                  <dgm:adj idx="1" val="0.1667"/>
                  <dgm:adj idx="2" val="0"/>
                </dgm:adjLst>
              </dgm:shape>
              <dgm:presOf axis="ch desOrSelf" ptType="node node" st="2 1" cnt="1 0"/>
              <dgm:constrLst>
                <dgm:constr type="lMarg" refType="primFontSz" fact="0.45"/>
                <dgm:constr type="rMarg" refType="primFontSz" fact="0.3"/>
                <dgm:constr type="tMarg" refType="primFontSz" fact="0.5"/>
                <dgm:constr type="bMarg" refType="primFontSz" fact="0.5"/>
              </dgm:constrLst>
              <dgm:ruleLst>
                <dgm:rule type="primFontSz" val="5" fact="NaN" max="NaN"/>
              </dgm:ruleLst>
            </dgm:layoutNode>
            <dgm:layoutNode name="RightNode" styleLbl="bgImgPlace1">
              <dgm:varLst>
                <dgm:chMax val="0"/>
                <dgm:chPref val="0"/>
              </dgm:varLst>
              <dgm:alg type="sp"/>
              <dgm:shape xmlns:r="http://schemas.openxmlformats.org/officeDocument/2006/relationships" rot="90" type="round2SameRect" r:blip="">
                <dgm:adjLst>
                  <dgm:adj idx="1" val="0.1667"/>
                  <dgm:adj idx="2" val="0"/>
                </dgm:adjLst>
              </dgm:shape>
              <dgm:presOf axis="ch desOrSelf" ptType="node node" st="2 1" cnt="1 0"/>
            </dgm:layoutNode>
            <dgm:layoutNode name="TopArrow">
              <dgm:alg type="sp"/>
              <dgm:shape xmlns:r="http://schemas.openxmlformats.org/officeDocument/2006/relationships" type="circularArrow" r:blip="">
                <dgm:adjLst>
                  <dgm:adj idx="1" val="0.125"/>
                  <dgm:adj idx="2" val="19.0387"/>
                  <dgm:adj idx="3" val="-19.0387"/>
                  <dgm:adj idx="4" val="180"/>
                  <dgm:adj idx="5" val="0.125"/>
                </dgm:adjLst>
              </dgm:shape>
              <dgm:presOf/>
            </dgm:layoutNode>
            <dgm:layoutNode name="BottomArrow">
              <dgm:alg type="sp"/>
              <dgm:shape xmlns:r="http://schemas.openxmlformats.org/officeDocument/2006/relationships" rot="180" type="circularArrow" r:blip="">
                <dgm:adjLst>
                  <dgm:adj idx="1" val="0.125"/>
                  <dgm:adj idx="2" val="19.0387"/>
                  <dgm:adj idx="3" val="-19.0387"/>
                  <dgm:adj idx="4" val="180"/>
                  <dgm:adj idx="5" val="0.125"/>
                </dgm:adjLst>
              </dgm:shape>
              <dgm:presOf/>
            </dgm:layoutNode>
          </dgm:if>
          <dgm:else name="Name17"/>
        </dgm:choose>
      </dgm:if>
      <dgm:else name="Name18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B2B8D5-8C15-4A8F-AC7D-25EE93D88F7F}" type="datetimeFigureOut">
              <a:rPr lang="zh-CN" altLang="en-US" smtClean="0"/>
              <a:t>2017-8-10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E44B2C-E937-441A-8263-35A1DCD980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99926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3E470D2-7578-4080-8B06-0754C9153D97}" type="datetimeFigureOut">
              <a:rPr lang="zh-CN" altLang="en-US" smtClean="0"/>
              <a:pPr/>
              <a:t>2017-8-10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2F5B524-74DD-4674-8A6C-278BC1EDF0C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48581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3E470D2-7578-4080-8B06-0754C9153D97}" type="datetimeFigureOut">
              <a:rPr lang="zh-CN" altLang="en-US" smtClean="0"/>
              <a:pPr/>
              <a:t>2017-8-10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2F5B524-74DD-4674-8A6C-278BC1EDF0C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18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3E470D2-7578-4080-8B06-0754C9153D97}" type="datetimeFigureOut">
              <a:rPr lang="zh-CN" altLang="en-US" smtClean="0"/>
              <a:pPr/>
              <a:t>2017-8-10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2F5B524-74DD-4674-8A6C-278BC1EDF0C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7048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3E470D2-7578-4080-8B06-0754C9153D97}" type="datetimeFigureOut">
              <a:rPr lang="zh-CN" altLang="en-US" smtClean="0"/>
              <a:pPr/>
              <a:t>2017-8-10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2F5B524-74DD-4674-8A6C-278BC1EDF0C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3652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3E470D2-7578-4080-8B06-0754C9153D97}" type="datetimeFigureOut">
              <a:rPr lang="zh-CN" altLang="en-US" smtClean="0"/>
              <a:pPr/>
              <a:t>2017-8-10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2F5B524-74DD-4674-8A6C-278BC1EDF0C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8505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3E470D2-7578-4080-8B06-0754C9153D97}" type="datetimeFigureOut">
              <a:rPr lang="zh-CN" altLang="en-US" smtClean="0"/>
              <a:pPr/>
              <a:t>2017-8-10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2F5B524-74DD-4674-8A6C-278BC1EDF0C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1921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3E470D2-7578-4080-8B06-0754C9153D97}" type="datetimeFigureOut">
              <a:rPr lang="zh-CN" altLang="en-US" smtClean="0"/>
              <a:pPr/>
              <a:t>2017-8-10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2F5B524-74DD-4674-8A6C-278BC1EDF0C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5201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3E470D2-7578-4080-8B06-0754C9153D97}" type="datetimeFigureOut">
              <a:rPr lang="zh-CN" altLang="en-US" smtClean="0"/>
              <a:pPr/>
              <a:t>2017-8-10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2F5B524-74DD-4674-8A6C-278BC1EDF0C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9032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3E470D2-7578-4080-8B06-0754C9153D97}" type="datetimeFigureOut">
              <a:rPr lang="zh-CN" altLang="en-US" smtClean="0"/>
              <a:pPr/>
              <a:t>2017-8-10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2F5B524-74DD-4674-8A6C-278BC1EDF0C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7398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3E470D2-7578-4080-8B06-0754C9153D97}" type="datetimeFigureOut">
              <a:rPr lang="zh-CN" altLang="en-US" smtClean="0"/>
              <a:pPr/>
              <a:t>2017-8-10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2F5B524-74DD-4674-8A6C-278BC1EDF0C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5041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3E470D2-7578-4080-8B06-0754C9153D97}" type="datetimeFigureOut">
              <a:rPr lang="zh-CN" altLang="en-US" smtClean="0"/>
              <a:pPr/>
              <a:t>2017-8-10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2F5B524-74DD-4674-8A6C-278BC1EDF0C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844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629816"/>
            <a:ext cx="8229600" cy="638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412777"/>
            <a:ext cx="8229600" cy="5040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0" y="71626"/>
            <a:ext cx="9144000" cy="492443"/>
          </a:xfrm>
          <a:prstGeom prst="rect">
            <a:avLst/>
          </a:prstGeom>
          <a:noFill/>
          <a:ln>
            <a:noFill/>
          </a:ln>
          <a:effectLst>
            <a:glow rad="127000">
              <a:srgbClr val="00B0F0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2600" b="1" dirty="0" smtClean="0">
                <a:solidFill>
                  <a:srgbClr val="0000FF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《</a:t>
            </a:r>
            <a:r>
              <a:rPr lang="zh-CN" altLang="en-US" sz="2600" b="1" dirty="0" smtClean="0">
                <a:solidFill>
                  <a:srgbClr val="0000FF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大学物理预修</a:t>
            </a:r>
            <a:r>
              <a:rPr lang="en-US" altLang="zh-CN" sz="2600" b="1" dirty="0" smtClean="0">
                <a:solidFill>
                  <a:srgbClr val="0000FF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》——7.6</a:t>
            </a:r>
            <a:r>
              <a:rPr lang="en-US" altLang="zh-CN" sz="2600" b="1" baseline="0" dirty="0" smtClean="0">
                <a:solidFill>
                  <a:srgbClr val="0000FF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2600" b="1" dirty="0" smtClean="0">
                <a:solidFill>
                  <a:srgbClr val="0000FF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涡流、电磁阻尼和电磁驱动</a:t>
            </a:r>
            <a:endParaRPr lang="zh-CN" altLang="en-US" sz="2600" b="1" dirty="0">
              <a:solidFill>
                <a:srgbClr val="0000FF"/>
              </a:solidFill>
              <a:effectLst/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0" y="620688"/>
            <a:ext cx="9144000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8644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3200" b="0" kern="1200">
          <a:solidFill>
            <a:schemeClr val="tx1"/>
          </a:solidFill>
          <a:effectLst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tx2">
            <a:lumMod val="60000"/>
            <a:lumOff val="40000"/>
          </a:schemeClr>
        </a:buClr>
        <a:buFont typeface="Wingdings" pitchFamily="2" charset="2"/>
        <a:buChar char="Ø"/>
        <a:defRPr sz="2800" b="0" kern="1200">
          <a:solidFill>
            <a:schemeClr val="tx1"/>
          </a:solidFill>
          <a:effectLst/>
          <a:latin typeface="黑体" pitchFamily="2" charset="-122"/>
          <a:ea typeface="黑体" pitchFamily="2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b="0" kern="1200">
          <a:solidFill>
            <a:schemeClr val="tx1"/>
          </a:solidFill>
          <a:effectLst/>
          <a:latin typeface="黑体" pitchFamily="2" charset="-122"/>
          <a:ea typeface="黑体" pitchFamily="2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0.png"/><Relationship Id="rId7" Type="http://schemas.openxmlformats.org/officeDocument/2006/relationships/diagramLayout" Target="../diagrams/layout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12.png"/><Relationship Id="rId10" Type="http://schemas.microsoft.com/office/2007/relationships/diagramDrawing" Target="../diagrams/drawing1.xml"/><Relationship Id="rId4" Type="http://schemas.openxmlformats.org/officeDocument/2006/relationships/image" Target="../media/image11.png"/><Relationship Id="rId9" Type="http://schemas.openxmlformats.org/officeDocument/2006/relationships/diagramColors" Target="../diagrams/colors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ctrTitle"/>
          </p:nvPr>
        </p:nvSpPr>
        <p:spPr bwMode="auto">
          <a:xfrm>
            <a:off x="539552" y="1268760"/>
            <a:ext cx="7772400" cy="45365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434" tIns="45717" rIns="91434" bIns="45717" anchor="ctr">
            <a:normAutofit fontScale="90000"/>
          </a:bodyPr>
          <a:lstStyle/>
          <a:p>
            <a:pPr defTabSz="914784">
              <a:lnSpc>
                <a:spcPct val="150000"/>
              </a:lnSpc>
              <a:defRPr/>
            </a:pPr>
            <a:r>
              <a:rPr kumimoji="1" lang="en-US" altLang="zh-CN" sz="4300" dirty="0" smtClean="0">
                <a:solidFill>
                  <a:srgbClr val="3333FF"/>
                </a:solidFill>
              </a:rPr>
              <a:t>      7.6 </a:t>
            </a:r>
            <a:r>
              <a:rPr kumimoji="1" lang="zh-CN" altLang="en-US" sz="4300" dirty="0" smtClean="0">
                <a:solidFill>
                  <a:srgbClr val="3333FF"/>
                </a:solidFill>
              </a:rPr>
              <a:t>涡流</a:t>
            </a:r>
            <a:r>
              <a:rPr kumimoji="1" lang="zh-CN" altLang="en-US" sz="4300" dirty="0">
                <a:solidFill>
                  <a:srgbClr val="3333FF"/>
                </a:solidFill>
              </a:rPr>
              <a:t>、</a:t>
            </a:r>
            <a:r>
              <a:rPr kumimoji="1" lang="zh-CN" altLang="en-US" sz="4300" dirty="0" smtClean="0">
                <a:solidFill>
                  <a:srgbClr val="3333FF"/>
                </a:solidFill>
              </a:rPr>
              <a:t>电磁阻尼</a:t>
            </a:r>
            <a:r>
              <a:rPr kumimoji="1" lang="en-US" altLang="zh-CN" sz="4300" dirty="0" smtClean="0">
                <a:solidFill>
                  <a:srgbClr val="3333FF"/>
                </a:solidFill>
              </a:rPr>
              <a:t/>
            </a:r>
            <a:br>
              <a:rPr kumimoji="1" lang="en-US" altLang="zh-CN" sz="4300" dirty="0" smtClean="0">
                <a:solidFill>
                  <a:srgbClr val="3333FF"/>
                </a:solidFill>
              </a:rPr>
            </a:br>
            <a:r>
              <a:rPr kumimoji="1" lang="en-US" altLang="zh-CN" sz="4300" dirty="0" smtClean="0">
                <a:solidFill>
                  <a:srgbClr val="3333FF"/>
                </a:solidFill>
              </a:rPr>
              <a:t>             </a:t>
            </a:r>
            <a:r>
              <a:rPr kumimoji="1" lang="zh-CN" altLang="en-US" sz="4300" dirty="0" smtClean="0">
                <a:solidFill>
                  <a:srgbClr val="3333FF"/>
                </a:solidFill>
              </a:rPr>
              <a:t>和</a:t>
            </a:r>
            <a:r>
              <a:rPr kumimoji="1" lang="zh-CN" altLang="en-US" sz="4300" dirty="0">
                <a:solidFill>
                  <a:srgbClr val="3333FF"/>
                </a:solidFill>
              </a:rPr>
              <a:t>电磁驱动</a:t>
            </a:r>
            <a:r>
              <a:rPr kumimoji="1" lang="en-US" altLang="zh-CN" sz="4300" dirty="0" smtClean="0">
                <a:solidFill>
                  <a:srgbClr val="3333FF"/>
                </a:solidFill>
              </a:rPr>
              <a:t/>
            </a:r>
            <a:br>
              <a:rPr kumimoji="1" lang="en-US" altLang="zh-CN" sz="4300" dirty="0" smtClean="0">
                <a:solidFill>
                  <a:srgbClr val="3333FF"/>
                </a:solidFill>
              </a:rPr>
            </a:br>
            <a:r>
              <a:rPr kumimoji="1" lang="en-US" altLang="zh-CN" sz="4300" dirty="0" smtClean="0">
                <a:solidFill>
                  <a:srgbClr val="3333FF"/>
                </a:solidFill>
              </a:rPr>
              <a:t>    </a:t>
            </a:r>
            <a:r>
              <a:rPr kumimoji="1" lang="en-US" altLang="zh-CN" sz="3300" dirty="0" smtClean="0">
                <a:latin typeface="宋体" pitchFamily="2" charset="-122"/>
              </a:rPr>
              <a:t>1. </a:t>
            </a:r>
            <a:r>
              <a:rPr kumimoji="1" lang="zh-CN" altLang="en-US" sz="3300" dirty="0" smtClean="0">
                <a:latin typeface="宋体" pitchFamily="2" charset="-122"/>
              </a:rPr>
              <a:t>涡流</a:t>
            </a:r>
            <a:r>
              <a:rPr kumimoji="1" lang="en-US" altLang="zh-CN" sz="3300" dirty="0" smtClean="0">
                <a:latin typeface="宋体" pitchFamily="2" charset="-122"/>
              </a:rPr>
              <a:t/>
            </a:r>
            <a:br>
              <a:rPr kumimoji="1" lang="en-US" altLang="zh-CN" sz="3300" dirty="0" smtClean="0">
                <a:latin typeface="宋体" pitchFamily="2" charset="-122"/>
              </a:rPr>
            </a:br>
            <a:r>
              <a:rPr kumimoji="1" lang="en-US" altLang="zh-CN" sz="3300" dirty="0" smtClean="0">
                <a:latin typeface="宋体" pitchFamily="2" charset="-122"/>
              </a:rPr>
              <a:t>   2. </a:t>
            </a:r>
            <a:r>
              <a:rPr kumimoji="1" lang="zh-CN" altLang="en-US" sz="3300" dirty="0" smtClean="0">
                <a:latin typeface="宋体" pitchFamily="2" charset="-122"/>
              </a:rPr>
              <a:t>电磁阻尼</a:t>
            </a:r>
            <a:r>
              <a:rPr kumimoji="1" lang="zh-CN" altLang="en-US" sz="3300" dirty="0">
                <a:latin typeface="宋体" pitchFamily="2" charset="-122"/>
              </a:rPr>
              <a:t>与电磁驱动</a:t>
            </a:r>
            <a:r>
              <a:rPr kumimoji="1" lang="en-US" altLang="zh-CN" sz="3300" dirty="0" smtClean="0">
                <a:latin typeface="宋体" pitchFamily="2" charset="-122"/>
              </a:rPr>
              <a:t/>
            </a:r>
            <a:br>
              <a:rPr kumimoji="1" lang="en-US" altLang="zh-CN" sz="3300" dirty="0" smtClean="0">
                <a:latin typeface="宋体" pitchFamily="2" charset="-122"/>
              </a:rPr>
            </a:br>
            <a:r>
              <a:rPr kumimoji="1" lang="zh-CN" altLang="en-US" sz="3300" dirty="0">
                <a:latin typeface="宋体" pitchFamily="2" charset="-122"/>
              </a:rPr>
              <a:t>	</a:t>
            </a:r>
            <a:endParaRPr kumimoji="1" lang="en-US" altLang="zh-CN" sz="3300" dirty="0">
              <a:latin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89464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 dirty="0" smtClean="0"/>
              <a:t>小结</a:t>
            </a:r>
            <a:endParaRPr lang="zh-CN" altLang="en-US" b="1" dirty="0"/>
          </a:p>
        </p:txBody>
      </p:sp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3953250566"/>
              </p:ext>
            </p:extLst>
          </p:nvPr>
        </p:nvGraphicFramePr>
        <p:xfrm>
          <a:off x="1403648" y="1556792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90664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测验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2777"/>
            <a:ext cx="8229600" cy="4721102"/>
          </a:xfrm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buNone/>
            </a:pPr>
            <a:r>
              <a:rPr lang="en-US" altLang="zh-CN" dirty="0" smtClean="0"/>
              <a:t>1</a:t>
            </a:r>
            <a:r>
              <a:rPr lang="zh-CN" altLang="en-US" dirty="0" smtClean="0"/>
              <a:t>、如图所</a:t>
            </a:r>
            <a:r>
              <a:rPr lang="zh-CN" altLang="en-US" dirty="0"/>
              <a:t>示，通有恒定电流的</a:t>
            </a:r>
            <a:r>
              <a:rPr lang="zh-CN" altLang="en-US" dirty="0" smtClean="0"/>
              <a:t>螺线管</a:t>
            </a:r>
            <a:r>
              <a:rPr lang="zh-CN" altLang="en-US" dirty="0"/>
              <a:t>竖直放置，铜环</a:t>
            </a:r>
            <a:r>
              <a: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zh-CN" altLang="en-US" dirty="0" smtClean="0"/>
              <a:t>沿</a:t>
            </a:r>
            <a:r>
              <a:rPr lang="zh-CN" altLang="en-US" dirty="0"/>
              <a:t>螺线管的轴线加速下落。在</a:t>
            </a:r>
            <a:r>
              <a:rPr lang="zh-CN" altLang="en-US" dirty="0" smtClean="0"/>
              <a:t>下落</a:t>
            </a:r>
            <a:r>
              <a:rPr lang="zh-CN" altLang="en-US" dirty="0"/>
              <a:t>过程中，环面始终保持水平，铜环先后经过轴线上</a:t>
            </a:r>
            <a:r>
              <a:rPr lang="en-US" altLang="zh-CN" dirty="0" smtClean="0"/>
              <a:t>1</a:t>
            </a:r>
            <a:r>
              <a:rPr lang="zh-CN" altLang="en-US" dirty="0"/>
              <a:t>、</a:t>
            </a:r>
            <a:r>
              <a:rPr lang="en-US" altLang="zh-CN" dirty="0" smtClean="0"/>
              <a:t>2</a:t>
            </a:r>
            <a:r>
              <a:rPr lang="zh-CN" altLang="en-US" dirty="0" smtClean="0"/>
              <a:t>、</a:t>
            </a:r>
            <a:r>
              <a:rPr lang="en-US" altLang="zh-CN" dirty="0" smtClean="0"/>
              <a:t>3</a:t>
            </a:r>
            <a:r>
              <a:rPr lang="zh-CN" altLang="en-US" dirty="0" smtClean="0"/>
              <a:t>位置</a:t>
            </a:r>
            <a:r>
              <a:rPr lang="zh-CN" altLang="en-US" dirty="0"/>
              <a:t>时的加速度分别</a:t>
            </a:r>
            <a:r>
              <a:rPr lang="zh-CN" altLang="en-US" dirty="0" smtClean="0"/>
              <a:t>为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baseline="-25000" dirty="0" smtClean="0"/>
              <a:t>1</a:t>
            </a:r>
            <a:r>
              <a:rPr lang="zh-CN" altLang="en-US" dirty="0" smtClean="0"/>
              <a:t>、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baseline="-25000" dirty="0"/>
              <a:t>2</a:t>
            </a:r>
            <a:r>
              <a:rPr lang="zh-CN" altLang="en-US" dirty="0" smtClean="0"/>
              <a:t>、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baseline="-25000" dirty="0"/>
              <a:t>3</a:t>
            </a:r>
            <a:r>
              <a:rPr lang="zh-CN" altLang="en-US" dirty="0" smtClean="0"/>
              <a:t>，</a:t>
            </a:r>
            <a:r>
              <a:rPr lang="zh-CN" altLang="en-US" dirty="0"/>
              <a:t>位置</a:t>
            </a:r>
            <a:r>
              <a:rPr lang="en-US" altLang="zh-CN" dirty="0" smtClean="0"/>
              <a:t>2</a:t>
            </a:r>
            <a:r>
              <a:rPr lang="zh-CN" altLang="en-US" dirty="0" smtClean="0"/>
              <a:t>位于螺线管</a:t>
            </a:r>
            <a:r>
              <a:rPr lang="zh-CN" altLang="en-US" dirty="0"/>
              <a:t>的中心，位置</a:t>
            </a:r>
            <a:r>
              <a:rPr lang="en-US" altLang="zh-CN" dirty="0" smtClean="0"/>
              <a:t>1</a:t>
            </a:r>
            <a:r>
              <a:rPr lang="zh-CN" altLang="en-US" dirty="0" smtClean="0"/>
              <a:t>、</a:t>
            </a:r>
            <a:r>
              <a:rPr lang="en-US" altLang="zh-CN" dirty="0" smtClean="0"/>
              <a:t>3</a:t>
            </a:r>
            <a:r>
              <a:rPr lang="zh-CN" altLang="en-US" dirty="0" smtClean="0"/>
              <a:t>与</a:t>
            </a:r>
            <a:r>
              <a:rPr lang="zh-CN" altLang="en-US" dirty="0"/>
              <a:t>位置</a:t>
            </a:r>
            <a:r>
              <a:rPr lang="en-US" altLang="zh-CN" dirty="0" smtClean="0"/>
              <a:t>2</a:t>
            </a:r>
            <a:r>
              <a:rPr lang="zh-CN" altLang="en-US" dirty="0" smtClean="0"/>
              <a:t>等距离</a:t>
            </a:r>
            <a:r>
              <a:rPr lang="zh-CN" altLang="en-US" dirty="0"/>
              <a:t>，则</a:t>
            </a:r>
            <a:r>
              <a:rPr lang="en-US" altLang="zh-CN" dirty="0" smtClean="0"/>
              <a:t>(      )</a:t>
            </a:r>
          </a:p>
          <a:p>
            <a:pPr marL="0" indent="0">
              <a:lnSpc>
                <a:spcPts val="4000"/>
              </a:lnSpc>
              <a:buNone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zh-CN" alt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B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zh-CN" alt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ts val="4000"/>
              </a:lnSpc>
              <a:buNone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 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D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7124292" y="3850660"/>
            <a:ext cx="1538321" cy="2674972"/>
            <a:chOff x="6841164" y="4044559"/>
            <a:chExt cx="1538321" cy="2674972"/>
          </a:xfrm>
        </p:grpSpPr>
        <p:sp>
          <p:nvSpPr>
            <p:cNvPr id="4" name="流程图: 磁盘 3"/>
            <p:cNvSpPr/>
            <p:nvPr/>
          </p:nvSpPr>
          <p:spPr>
            <a:xfrm>
              <a:off x="7452008" y="4725144"/>
              <a:ext cx="529539" cy="1656184"/>
            </a:xfrm>
            <a:prstGeom prst="flowChartMagneticDisk">
              <a:avLst/>
            </a:prstGeom>
            <a:solidFill>
              <a:srgbClr val="FFFF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任意多边形 4"/>
            <p:cNvSpPr/>
            <p:nvPr/>
          </p:nvSpPr>
          <p:spPr>
            <a:xfrm>
              <a:off x="7395023" y="5169697"/>
              <a:ext cx="640622" cy="327546"/>
            </a:xfrm>
            <a:custGeom>
              <a:avLst/>
              <a:gdLst>
                <a:gd name="connsiteX0" fmla="*/ 696420 w 838822"/>
                <a:gd name="connsiteY0" fmla="*/ 0 h 327546"/>
                <a:gd name="connsiteX1" fmla="*/ 791954 w 838822"/>
                <a:gd name="connsiteY1" fmla="*/ 163773 h 327546"/>
                <a:gd name="connsiteX2" fmla="*/ 41327 w 838822"/>
                <a:gd name="connsiteY2" fmla="*/ 218364 h 327546"/>
                <a:gd name="connsiteX3" fmla="*/ 164157 w 838822"/>
                <a:gd name="connsiteY3" fmla="*/ 327546 h 327546"/>
                <a:gd name="connsiteX0" fmla="*/ 602214 w 733574"/>
                <a:gd name="connsiteY0" fmla="*/ 0 h 327546"/>
                <a:gd name="connsiteX1" fmla="*/ 697748 w 733574"/>
                <a:gd name="connsiteY1" fmla="*/ 163773 h 327546"/>
                <a:gd name="connsiteX2" fmla="*/ 97246 w 733574"/>
                <a:gd name="connsiteY2" fmla="*/ 232012 h 327546"/>
                <a:gd name="connsiteX3" fmla="*/ 69951 w 733574"/>
                <a:gd name="connsiteY3" fmla="*/ 327546 h 327546"/>
                <a:gd name="connsiteX0" fmla="*/ 594088 w 640622"/>
                <a:gd name="connsiteY0" fmla="*/ 0 h 327546"/>
                <a:gd name="connsiteX1" fmla="*/ 525849 w 640622"/>
                <a:gd name="connsiteY1" fmla="*/ 177421 h 327546"/>
                <a:gd name="connsiteX2" fmla="*/ 89120 w 640622"/>
                <a:gd name="connsiteY2" fmla="*/ 232012 h 327546"/>
                <a:gd name="connsiteX3" fmla="*/ 61825 w 640622"/>
                <a:gd name="connsiteY3" fmla="*/ 327546 h 327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0622" h="327546">
                  <a:moveTo>
                    <a:pt x="594088" y="0"/>
                  </a:moveTo>
                  <a:cubicBezTo>
                    <a:pt x="696446" y="63689"/>
                    <a:pt x="610010" y="138752"/>
                    <a:pt x="525849" y="177421"/>
                  </a:cubicBezTo>
                  <a:cubicBezTo>
                    <a:pt x="441688" y="216090"/>
                    <a:pt x="166457" y="206991"/>
                    <a:pt x="89120" y="232012"/>
                  </a:cubicBezTo>
                  <a:cubicBezTo>
                    <a:pt x="11783" y="257033"/>
                    <a:pt x="-51907" y="286603"/>
                    <a:pt x="61825" y="327546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7396466" y="5649643"/>
              <a:ext cx="640622" cy="327546"/>
            </a:xfrm>
            <a:custGeom>
              <a:avLst/>
              <a:gdLst>
                <a:gd name="connsiteX0" fmla="*/ 696420 w 838822"/>
                <a:gd name="connsiteY0" fmla="*/ 0 h 327546"/>
                <a:gd name="connsiteX1" fmla="*/ 791954 w 838822"/>
                <a:gd name="connsiteY1" fmla="*/ 163773 h 327546"/>
                <a:gd name="connsiteX2" fmla="*/ 41327 w 838822"/>
                <a:gd name="connsiteY2" fmla="*/ 218364 h 327546"/>
                <a:gd name="connsiteX3" fmla="*/ 164157 w 838822"/>
                <a:gd name="connsiteY3" fmla="*/ 327546 h 327546"/>
                <a:gd name="connsiteX0" fmla="*/ 602214 w 733574"/>
                <a:gd name="connsiteY0" fmla="*/ 0 h 327546"/>
                <a:gd name="connsiteX1" fmla="*/ 697748 w 733574"/>
                <a:gd name="connsiteY1" fmla="*/ 163773 h 327546"/>
                <a:gd name="connsiteX2" fmla="*/ 97246 w 733574"/>
                <a:gd name="connsiteY2" fmla="*/ 232012 h 327546"/>
                <a:gd name="connsiteX3" fmla="*/ 69951 w 733574"/>
                <a:gd name="connsiteY3" fmla="*/ 327546 h 327546"/>
                <a:gd name="connsiteX0" fmla="*/ 594088 w 640622"/>
                <a:gd name="connsiteY0" fmla="*/ 0 h 327546"/>
                <a:gd name="connsiteX1" fmla="*/ 525849 w 640622"/>
                <a:gd name="connsiteY1" fmla="*/ 177421 h 327546"/>
                <a:gd name="connsiteX2" fmla="*/ 89120 w 640622"/>
                <a:gd name="connsiteY2" fmla="*/ 232012 h 327546"/>
                <a:gd name="connsiteX3" fmla="*/ 61825 w 640622"/>
                <a:gd name="connsiteY3" fmla="*/ 327546 h 327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0622" h="327546">
                  <a:moveTo>
                    <a:pt x="594088" y="0"/>
                  </a:moveTo>
                  <a:cubicBezTo>
                    <a:pt x="696446" y="63689"/>
                    <a:pt x="610010" y="138752"/>
                    <a:pt x="525849" y="177421"/>
                  </a:cubicBezTo>
                  <a:cubicBezTo>
                    <a:pt x="441688" y="216090"/>
                    <a:pt x="166457" y="206991"/>
                    <a:pt x="89120" y="232012"/>
                  </a:cubicBezTo>
                  <a:cubicBezTo>
                    <a:pt x="11783" y="257033"/>
                    <a:pt x="-51907" y="286603"/>
                    <a:pt x="61825" y="327546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" name="直接连接符 7"/>
            <p:cNvCxnSpPr/>
            <p:nvPr/>
          </p:nvCxnSpPr>
          <p:spPr>
            <a:xfrm flipH="1">
              <a:off x="6841164" y="5044919"/>
              <a:ext cx="610843" cy="0"/>
            </a:xfrm>
            <a:prstGeom prst="line">
              <a:avLst/>
            </a:prstGeom>
            <a:ln w="28575">
              <a:headEnd type="none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任意多边形 8"/>
            <p:cNvSpPr/>
            <p:nvPr/>
          </p:nvSpPr>
          <p:spPr>
            <a:xfrm>
              <a:off x="6890433" y="6094052"/>
              <a:ext cx="1123149" cy="233726"/>
            </a:xfrm>
            <a:custGeom>
              <a:avLst/>
              <a:gdLst>
                <a:gd name="connsiteX0" fmla="*/ 928048 w 1060978"/>
                <a:gd name="connsiteY0" fmla="*/ 0 h 122830"/>
                <a:gd name="connsiteX1" fmla="*/ 982639 w 1060978"/>
                <a:gd name="connsiteY1" fmla="*/ 68239 h 122830"/>
                <a:gd name="connsiteX2" fmla="*/ 0 w 1060978"/>
                <a:gd name="connsiteY2" fmla="*/ 122830 h 122830"/>
                <a:gd name="connsiteX0" fmla="*/ 1050878 w 1123149"/>
                <a:gd name="connsiteY0" fmla="*/ 0 h 122830"/>
                <a:gd name="connsiteX1" fmla="*/ 982639 w 1123149"/>
                <a:gd name="connsiteY1" fmla="*/ 68239 h 122830"/>
                <a:gd name="connsiteX2" fmla="*/ 0 w 1123149"/>
                <a:gd name="connsiteY2" fmla="*/ 122830 h 122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3149" h="122830">
                  <a:moveTo>
                    <a:pt x="1050878" y="0"/>
                  </a:moveTo>
                  <a:cubicBezTo>
                    <a:pt x="1155511" y="23883"/>
                    <a:pt x="1157785" y="47767"/>
                    <a:pt x="982639" y="68239"/>
                  </a:cubicBezTo>
                  <a:cubicBezTo>
                    <a:pt x="807493" y="88711"/>
                    <a:pt x="413982" y="105770"/>
                    <a:pt x="0" y="122830"/>
                  </a:cubicBezTo>
                </a:path>
              </a:pathLst>
            </a:custGeom>
            <a:noFill/>
            <a:ln>
              <a:tailEnd type="oval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 flipH="1" flipV="1">
              <a:off x="7715334" y="4293096"/>
              <a:ext cx="1443" cy="2304256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椭圆 12"/>
            <p:cNvSpPr/>
            <p:nvPr/>
          </p:nvSpPr>
          <p:spPr>
            <a:xfrm>
              <a:off x="7571301" y="4496593"/>
              <a:ext cx="288032" cy="163773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7661317" y="4524480"/>
              <a:ext cx="108000" cy="108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7661317" y="6543352"/>
              <a:ext cx="108000" cy="108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 flipV="1">
              <a:off x="7697889" y="5588762"/>
              <a:ext cx="108000" cy="108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8" name="直接箭头连接符 17"/>
            <p:cNvCxnSpPr/>
            <p:nvPr/>
          </p:nvCxnSpPr>
          <p:spPr>
            <a:xfrm>
              <a:off x="7452008" y="4293096"/>
              <a:ext cx="0" cy="462768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none" w="med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/>
            <p:cNvSpPr/>
            <p:nvPr/>
          </p:nvSpPr>
          <p:spPr>
            <a:xfrm>
              <a:off x="7622969" y="4044559"/>
              <a:ext cx="619080" cy="80021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i="1" dirty="0">
                  <a:latin typeface="Times New Roman" panose="02020603050405020304" pitchFamily="18" charset="0"/>
                  <a:ea typeface="黑体" pitchFamily="2" charset="-122"/>
                  <a:cs typeface="Times New Roman" panose="02020603050405020304" pitchFamily="18" charset="0"/>
                </a:rPr>
                <a:t>R</a:t>
              </a:r>
            </a:p>
            <a:p>
              <a:r>
                <a:rPr lang="en-US" altLang="zh-CN" dirty="0" smtClean="0"/>
                <a:t>      1</a:t>
              </a:r>
              <a:endParaRPr lang="zh-CN" altLang="en-US" dirty="0"/>
            </a:p>
          </p:txBody>
        </p:sp>
        <p:sp>
          <p:nvSpPr>
            <p:cNvPr id="20" name="矩形 19"/>
            <p:cNvSpPr/>
            <p:nvPr/>
          </p:nvSpPr>
          <p:spPr>
            <a:xfrm>
              <a:off x="8077799" y="5404096"/>
              <a:ext cx="30168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 smtClean="0"/>
                <a:t>2</a:t>
              </a:r>
              <a:endParaRPr lang="zh-CN" altLang="en-US" dirty="0"/>
            </a:p>
          </p:txBody>
        </p:sp>
        <p:sp>
          <p:nvSpPr>
            <p:cNvPr id="21" name="矩形 20"/>
            <p:cNvSpPr/>
            <p:nvPr/>
          </p:nvSpPr>
          <p:spPr>
            <a:xfrm>
              <a:off x="7926956" y="6350199"/>
              <a:ext cx="30168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 smtClean="0"/>
                <a:t>3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75816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答案与解析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答案：</a:t>
            </a:r>
            <a:r>
              <a:rPr lang="en-US" altLang="zh-CN" dirty="0" smtClean="0"/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ABD</a:t>
            </a:r>
          </a:p>
          <a:p>
            <a:r>
              <a:rPr lang="zh-CN" altLang="en-US" dirty="0" smtClean="0"/>
              <a:t>解析：铜环下落过程，在位置</a:t>
            </a:r>
            <a:r>
              <a:rPr lang="en-US" altLang="zh-CN" dirty="0" smtClean="0"/>
              <a:t>1</a:t>
            </a:r>
            <a:r>
              <a:rPr lang="zh-CN" altLang="en-US" dirty="0" smtClean="0"/>
              <a:t>、</a:t>
            </a:r>
            <a:r>
              <a:rPr lang="en-US" altLang="zh-CN" dirty="0" smtClean="0"/>
              <a:t>3</a:t>
            </a:r>
            <a:r>
              <a:rPr lang="zh-CN" altLang="en-US" dirty="0" smtClean="0"/>
              <a:t>附近，磁场不均匀，穿过环的磁通量发生变化，环中产生感应电流。根据楞次定律，铜环受到向上的安培力阻碍环下落，因此有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&lt;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zh-CN" altLang="en-US" dirty="0" smtClean="0"/>
              <a:t>，</a:t>
            </a:r>
            <a:r>
              <a: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baseline="-25000" dirty="0" smtClean="0"/>
              <a:t>3</a:t>
            </a:r>
            <a:r>
              <a:rPr lang="el-GR" altLang="zh-CN" dirty="0" smtClean="0"/>
              <a:t>&lt;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zh-CN" altLang="en-US" dirty="0" smtClean="0"/>
              <a:t>。经</a:t>
            </a:r>
            <a:r>
              <a:rPr lang="zh-CN" altLang="en-US" dirty="0"/>
              <a:t>位置</a:t>
            </a:r>
            <a:r>
              <a:rPr lang="en-US" altLang="zh-CN" dirty="0"/>
              <a:t>2 </a:t>
            </a:r>
            <a:r>
              <a:rPr lang="zh-CN" altLang="en-US" dirty="0"/>
              <a:t>附近时，由于螺线管中部的磁场是匀强磁场，穿过铜坏的</a:t>
            </a:r>
            <a:r>
              <a:rPr lang="zh-CN" altLang="en-US" dirty="0" smtClean="0"/>
              <a:t>磁通量不变，</a:t>
            </a:r>
            <a:r>
              <a:rPr lang="zh-CN" altLang="en-US" dirty="0"/>
              <a:t>铜坏中无感应电流，铜坏不受安培力作用，只受重力，</a:t>
            </a:r>
            <a:r>
              <a:rPr lang="zh-CN" altLang="en-US" dirty="0" smtClean="0"/>
              <a:t>所以</a:t>
            </a:r>
            <a:r>
              <a: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=</a:t>
            </a:r>
            <a:r>
              <a: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环下降的速度一直增大，所以在位置</a:t>
            </a:r>
            <a:r>
              <a:rPr lang="en-US" altLang="zh-CN" dirty="0" smtClean="0"/>
              <a:t>3</a:t>
            </a:r>
            <a:r>
              <a:rPr lang="zh-CN" altLang="en-US" dirty="0" smtClean="0"/>
              <a:t>附近磁通量变化率比位置</a:t>
            </a:r>
            <a:r>
              <a:rPr lang="en-US" altLang="zh-CN" dirty="0" smtClean="0"/>
              <a:t>1</a:t>
            </a:r>
            <a:r>
              <a:rPr lang="zh-CN" altLang="en-US" dirty="0" smtClean="0"/>
              <a:t>大，所受的安培力也大，因此</a:t>
            </a:r>
            <a:r>
              <a: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baseline="-25000" dirty="0" smtClean="0"/>
              <a:t>3</a:t>
            </a:r>
            <a:r>
              <a:rPr lang="en-US" altLang="zh-CN" dirty="0" smtClean="0"/>
              <a:t>&lt;</a:t>
            </a:r>
            <a:r>
              <a: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baseline="-25000" dirty="0" smtClean="0"/>
              <a:t>1</a:t>
            </a:r>
            <a:r>
              <a:rPr lang="zh-CN" altLang="en-US" dirty="0" smtClean="0"/>
              <a:t>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09152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测验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2777"/>
            <a:ext cx="8229600" cy="3528391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2</a:t>
            </a:r>
            <a:r>
              <a:rPr lang="zh-CN" altLang="en-US" dirty="0" smtClean="0"/>
              <a:t>、如图所示，马蹄形磁铁和矩形</a:t>
            </a:r>
            <a:r>
              <a:rPr lang="zh-CN" altLang="en-US" dirty="0"/>
              <a:t>线圈</a:t>
            </a:r>
            <a:r>
              <a:rPr lang="zh-CN" altLang="en-US" dirty="0" smtClean="0"/>
              <a:t>均可</a:t>
            </a:r>
            <a:r>
              <a:rPr lang="zh-CN" altLang="en-US" dirty="0"/>
              <a:t>绕竖直</a:t>
            </a:r>
            <a:r>
              <a:rPr lang="zh-CN" altLang="en-US" dirty="0" smtClean="0"/>
              <a:t>轴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OO</a:t>
            </a:r>
            <a:r>
              <a:rPr lang="zh-CN" altLang="en-US" dirty="0" smtClean="0"/>
              <a:t>’转动</a:t>
            </a:r>
            <a:r>
              <a:rPr lang="zh-CN" altLang="en-US" dirty="0"/>
              <a:t>。从上向下看，当磁铁逆时针转动时</a:t>
            </a:r>
            <a:r>
              <a:rPr lang="zh-CN" altLang="en-US" dirty="0" smtClean="0"/>
              <a:t>，则</a:t>
            </a:r>
            <a:r>
              <a:rPr lang="en-US" altLang="zh-CN" dirty="0"/>
              <a:t>( </a:t>
            </a:r>
            <a:r>
              <a:rPr lang="en-US" altLang="zh-CN" dirty="0" smtClean="0"/>
              <a:t>      )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A.</a:t>
            </a:r>
            <a:r>
              <a:rPr lang="zh-CN" altLang="en-US" dirty="0"/>
              <a:t>线圈将逆时针转动，转速与磁铁相同</a:t>
            </a:r>
          </a:p>
          <a:p>
            <a:pPr marL="0" indent="0">
              <a:buNone/>
            </a:pPr>
            <a:r>
              <a:rPr lang="en-US" altLang="zh-CN" dirty="0"/>
              <a:t>B.</a:t>
            </a:r>
            <a:r>
              <a:rPr lang="zh-CN" altLang="en-US" dirty="0" smtClean="0"/>
              <a:t>线圈将</a:t>
            </a:r>
            <a:r>
              <a:rPr lang="zh-CN" altLang="en-US" dirty="0"/>
              <a:t>逆时针转动，转速比磁铁小</a:t>
            </a:r>
          </a:p>
          <a:p>
            <a:pPr marL="0" indent="0">
              <a:buNone/>
            </a:pPr>
            <a:r>
              <a:rPr lang="en-US" altLang="zh-CN" dirty="0"/>
              <a:t>C</a:t>
            </a:r>
            <a:r>
              <a:rPr lang="en-US" altLang="zh-CN" dirty="0" smtClean="0"/>
              <a:t>.</a:t>
            </a:r>
            <a:r>
              <a:rPr lang="zh-CN" altLang="en-US" dirty="0" smtClean="0"/>
              <a:t>线圈</a:t>
            </a:r>
            <a:r>
              <a:rPr lang="zh-CN" altLang="en-US" dirty="0"/>
              <a:t>转动时将产生方向变化的电流</a:t>
            </a:r>
          </a:p>
          <a:p>
            <a:pPr marL="0" indent="0">
              <a:buNone/>
            </a:pPr>
            <a:r>
              <a:rPr lang="en-US" altLang="zh-CN" dirty="0"/>
              <a:t>D</a:t>
            </a:r>
            <a:r>
              <a:rPr lang="en-US" altLang="zh-CN" dirty="0" smtClean="0"/>
              <a:t>.</a:t>
            </a:r>
            <a:r>
              <a:rPr lang="zh-CN" altLang="en-US" dirty="0" smtClean="0"/>
              <a:t>线圈</a:t>
            </a:r>
            <a:r>
              <a:rPr lang="zh-CN" altLang="en-US" dirty="0"/>
              <a:t>转动时感应电流的方向</a:t>
            </a:r>
            <a:r>
              <a:rPr lang="zh-CN" altLang="en-US" dirty="0" smtClean="0"/>
              <a:t>始终是</a:t>
            </a:r>
            <a:r>
              <a:rPr lang="en-US" altLang="zh-CN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abcda</a:t>
            </a:r>
            <a:endParaRPr lang="zh-CN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7179374" y="2841866"/>
            <a:ext cx="1587781" cy="3139321"/>
            <a:chOff x="4860033" y="1472930"/>
            <a:chExt cx="1587781" cy="3139321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5634057" y="1700808"/>
              <a:ext cx="18063" cy="2736304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矩形 8"/>
            <p:cNvSpPr/>
            <p:nvPr/>
          </p:nvSpPr>
          <p:spPr>
            <a:xfrm>
              <a:off x="5400092" y="2780928"/>
              <a:ext cx="504056" cy="1116124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流程图: 延期 9"/>
            <p:cNvSpPr/>
            <p:nvPr/>
          </p:nvSpPr>
          <p:spPr>
            <a:xfrm rot="16200000">
              <a:off x="4770057" y="2648013"/>
              <a:ext cx="1728000" cy="1116000"/>
            </a:xfrm>
            <a:prstGeom prst="flowChartDelay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流程图: 延期 10"/>
            <p:cNvSpPr/>
            <p:nvPr/>
          </p:nvSpPr>
          <p:spPr>
            <a:xfrm rot="16200000">
              <a:off x="4662121" y="2287919"/>
              <a:ext cx="1980000" cy="1584175"/>
            </a:xfrm>
            <a:prstGeom prst="flowChartDelay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 11"/>
            <p:cNvSpPr/>
            <p:nvPr/>
          </p:nvSpPr>
          <p:spPr>
            <a:xfrm>
              <a:off x="5310121" y="1738017"/>
              <a:ext cx="684000" cy="252000"/>
            </a:xfrm>
            <a:custGeom>
              <a:avLst/>
              <a:gdLst>
                <a:gd name="connsiteX0" fmla="*/ 0 w 532263"/>
                <a:gd name="connsiteY0" fmla="*/ 68239 h 165316"/>
                <a:gd name="connsiteX1" fmla="*/ 272956 w 532263"/>
                <a:gd name="connsiteY1" fmla="*/ 163773 h 165316"/>
                <a:gd name="connsiteX2" fmla="*/ 532263 w 532263"/>
                <a:gd name="connsiteY2" fmla="*/ 0 h 16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2263" h="165316">
                  <a:moveTo>
                    <a:pt x="0" y="68239"/>
                  </a:moveTo>
                  <a:cubicBezTo>
                    <a:pt x="92123" y="121692"/>
                    <a:pt x="184246" y="175146"/>
                    <a:pt x="272956" y="163773"/>
                  </a:cubicBezTo>
                  <a:cubicBezTo>
                    <a:pt x="361667" y="152400"/>
                    <a:pt x="446965" y="76200"/>
                    <a:pt x="532263" y="0"/>
                  </a:cubicBezTo>
                </a:path>
              </a:pathLst>
            </a:custGeom>
            <a:noFill/>
            <a:ln>
              <a:solidFill>
                <a:srgbClr val="00B0F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5609846" y="1472930"/>
              <a:ext cx="582211" cy="31393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i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</a:t>
              </a:r>
            </a:p>
            <a:p>
              <a:endPara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endPara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endPara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endPara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endPara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endPara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endPara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endPara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endPara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i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</a:t>
              </a:r>
              <a:r>
                <a:rPr lang="zh-CN" altLang="en-US" dirty="0"/>
                <a:t>’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5143145" y="3997999"/>
              <a:ext cx="999886" cy="720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5316347" y="2479841"/>
              <a:ext cx="704039" cy="175432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i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     d</a:t>
              </a:r>
            </a:p>
            <a:p>
              <a:endPara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endPara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endPara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endParaRPr lang="en-US" altLang="zh-CN" i="1" dirty="0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r>
                <a:rPr lang="en-US" altLang="zh-CN" i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c</a:t>
              </a:r>
              <a:endParaRPr lang="zh-CN" altLang="en-US" dirty="0"/>
            </a:p>
          </p:txBody>
        </p:sp>
        <p:sp>
          <p:nvSpPr>
            <p:cNvPr id="16" name="矩形 15"/>
            <p:cNvSpPr/>
            <p:nvPr/>
          </p:nvSpPr>
          <p:spPr>
            <a:xfrm>
              <a:off x="4871742" y="4086635"/>
              <a:ext cx="157607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                   S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33212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答案与解析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2777"/>
            <a:ext cx="8229600" cy="4464495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答案：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BC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 smtClean="0"/>
              <a:t>由楞次定律可知</a:t>
            </a:r>
            <a:r>
              <a:rPr lang="zh-CN" altLang="en-US" dirty="0"/>
              <a:t>，</a:t>
            </a:r>
            <a:r>
              <a:rPr lang="zh-CN" altLang="en-US" dirty="0" smtClean="0"/>
              <a:t>线圈阻碍磁铁</a:t>
            </a:r>
            <a:r>
              <a:rPr lang="zh-CN" altLang="en-US" dirty="0"/>
              <a:t>的相对运动，</a:t>
            </a:r>
            <a:r>
              <a:rPr lang="zh-CN" altLang="en-US" dirty="0" smtClean="0"/>
              <a:t>线圈将与磁铁同向</a:t>
            </a:r>
            <a:r>
              <a:rPr lang="zh-CN" altLang="en-US" dirty="0"/>
              <a:t>转动，但转动的角速度一定小于磁铁转动的角速度，故选项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dirty="0" smtClean="0"/>
              <a:t>错误</a:t>
            </a:r>
            <a:r>
              <a:rPr lang="zh-CN" altLang="en-US" dirty="0"/>
              <a:t>，选项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en-US" dirty="0" smtClean="0"/>
              <a:t>正确</a:t>
            </a:r>
            <a:r>
              <a:rPr lang="zh-CN" altLang="en-US" dirty="0"/>
              <a:t>。因为磁铁比线圈转动得快，在磁场与</a:t>
            </a:r>
            <a:r>
              <a:rPr lang="zh-CN" altLang="en-US" dirty="0" smtClean="0"/>
              <a:t>线圈平面二者垂直之前，穿过</a:t>
            </a:r>
            <a:r>
              <a:rPr lang="zh-CN" altLang="en-US" dirty="0"/>
              <a:t>线圈的磁通量增大，在二者垂直之后，穿过</a:t>
            </a:r>
            <a:r>
              <a:rPr lang="zh-CN" altLang="en-US" dirty="0" smtClean="0"/>
              <a:t>线圈的磁通量</a:t>
            </a:r>
            <a:r>
              <a:rPr lang="zh-CN" altLang="en-US" dirty="0"/>
              <a:t>减小</a:t>
            </a:r>
            <a:r>
              <a:rPr lang="zh-CN" altLang="en-US" dirty="0" smtClean="0"/>
              <a:t>，由</a:t>
            </a:r>
            <a:r>
              <a:rPr lang="zh-CN" altLang="en-US" dirty="0"/>
              <a:t>楞次定律可判断二者</a:t>
            </a:r>
            <a:r>
              <a:rPr lang="zh-CN" altLang="en-US" dirty="0" smtClean="0"/>
              <a:t>垂直的</a:t>
            </a:r>
            <a:r>
              <a:rPr lang="zh-CN" altLang="en-US" dirty="0"/>
              <a:t>位置是</a:t>
            </a:r>
            <a:r>
              <a:rPr lang="zh-CN" altLang="en-US" dirty="0" smtClean="0"/>
              <a:t>线圈中电流</a:t>
            </a:r>
            <a:r>
              <a:rPr lang="zh-CN" altLang="en-US" dirty="0"/>
              <a:t>方向</a:t>
            </a:r>
            <a:r>
              <a:rPr lang="zh-CN" altLang="en-US" dirty="0" smtClean="0"/>
              <a:t>改变的</a:t>
            </a:r>
            <a:r>
              <a:rPr lang="zh-CN" altLang="en-US" dirty="0"/>
              <a:t>地方</a:t>
            </a:r>
            <a:r>
              <a:rPr lang="zh-CN" altLang="en-US" dirty="0" smtClean="0"/>
              <a:t>，故选项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zh-CN" altLang="en-US" dirty="0" smtClean="0"/>
              <a:t>正确</a:t>
            </a:r>
            <a:r>
              <a:rPr lang="zh-CN" altLang="en-US" dirty="0"/>
              <a:t>，选项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zh-CN" altLang="en-US" dirty="0" smtClean="0"/>
              <a:t>错误</a:t>
            </a:r>
            <a:r>
              <a:rPr lang="zh-CN" altLang="en-US" dirty="0"/>
              <a:t>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77429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91880" y="1844824"/>
            <a:ext cx="24416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 讲 结 束</a:t>
            </a:r>
            <a:endParaRPr lang="zh-CN" altLang="en-US" sz="3200" dirty="0">
              <a:solidFill>
                <a:srgbClr val="00206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8377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组合 129"/>
          <p:cNvGrpSpPr/>
          <p:nvPr/>
        </p:nvGrpSpPr>
        <p:grpSpPr>
          <a:xfrm>
            <a:off x="683568" y="4357803"/>
            <a:ext cx="2878822" cy="1205109"/>
            <a:chOff x="2219241" y="3243364"/>
            <a:chExt cx="2878822" cy="1205109"/>
          </a:xfrm>
        </p:grpSpPr>
        <p:grpSp>
          <p:nvGrpSpPr>
            <p:cNvPr id="131" name="组合 130"/>
            <p:cNvGrpSpPr/>
            <p:nvPr/>
          </p:nvGrpSpPr>
          <p:grpSpPr>
            <a:xfrm>
              <a:off x="2219241" y="3243364"/>
              <a:ext cx="2878822" cy="1205109"/>
              <a:chOff x="275373" y="5907261"/>
              <a:chExt cx="2060640" cy="544320"/>
            </a:xfrm>
          </p:grpSpPr>
          <p:sp>
            <p:nvSpPr>
              <p:cNvPr id="140" name="椭圆 139"/>
              <p:cNvSpPr/>
              <p:nvPr/>
            </p:nvSpPr>
            <p:spPr>
              <a:xfrm>
                <a:off x="275373" y="5907261"/>
                <a:ext cx="2060640" cy="544320"/>
              </a:xfrm>
              <a:prstGeom prst="ellipse">
                <a:avLst/>
              </a:prstGeom>
              <a:noFill/>
              <a:ln>
                <a:solidFill>
                  <a:srgbClr val="3333FF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1" name="直接箭头连接符 140"/>
              <p:cNvCxnSpPr/>
              <p:nvPr/>
            </p:nvCxnSpPr>
            <p:spPr>
              <a:xfrm>
                <a:off x="1151602" y="5907261"/>
                <a:ext cx="262085" cy="0"/>
              </a:xfrm>
              <a:prstGeom prst="straightConnector1">
                <a:avLst/>
              </a:prstGeom>
              <a:ln>
                <a:solidFill>
                  <a:srgbClr val="3333FF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直接箭头连接符 141"/>
              <p:cNvCxnSpPr/>
              <p:nvPr/>
            </p:nvCxnSpPr>
            <p:spPr>
              <a:xfrm flipH="1">
                <a:off x="1151603" y="6451581"/>
                <a:ext cx="262085" cy="0"/>
              </a:xfrm>
              <a:prstGeom prst="straightConnector1">
                <a:avLst/>
              </a:prstGeom>
              <a:ln>
                <a:solidFill>
                  <a:srgbClr val="3333FF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2" name="组合 131"/>
            <p:cNvGrpSpPr/>
            <p:nvPr/>
          </p:nvGrpSpPr>
          <p:grpSpPr>
            <a:xfrm>
              <a:off x="2601457" y="3541811"/>
              <a:ext cx="2060640" cy="544320"/>
              <a:chOff x="275373" y="5907261"/>
              <a:chExt cx="2060640" cy="544320"/>
            </a:xfrm>
          </p:grpSpPr>
          <p:sp>
            <p:nvSpPr>
              <p:cNvPr id="137" name="椭圆 136"/>
              <p:cNvSpPr/>
              <p:nvPr/>
            </p:nvSpPr>
            <p:spPr>
              <a:xfrm>
                <a:off x="275373" y="5907261"/>
                <a:ext cx="2060640" cy="544320"/>
              </a:xfrm>
              <a:prstGeom prst="ellipse">
                <a:avLst/>
              </a:prstGeom>
              <a:noFill/>
              <a:ln>
                <a:solidFill>
                  <a:srgbClr val="3333FF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8" name="直接箭头连接符 137"/>
              <p:cNvCxnSpPr/>
              <p:nvPr/>
            </p:nvCxnSpPr>
            <p:spPr>
              <a:xfrm>
                <a:off x="1151602" y="5907261"/>
                <a:ext cx="262086" cy="0"/>
              </a:xfrm>
              <a:prstGeom prst="straightConnector1">
                <a:avLst/>
              </a:prstGeom>
              <a:ln>
                <a:solidFill>
                  <a:srgbClr val="3333FF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直接箭头连接符 138"/>
              <p:cNvCxnSpPr/>
              <p:nvPr/>
            </p:nvCxnSpPr>
            <p:spPr>
              <a:xfrm flipH="1" flipV="1">
                <a:off x="1151603" y="6428569"/>
                <a:ext cx="262085" cy="23012"/>
              </a:xfrm>
              <a:prstGeom prst="straightConnector1">
                <a:avLst/>
              </a:prstGeom>
              <a:ln>
                <a:solidFill>
                  <a:srgbClr val="3333FF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3" name="组合 132"/>
            <p:cNvGrpSpPr/>
            <p:nvPr/>
          </p:nvGrpSpPr>
          <p:grpSpPr>
            <a:xfrm>
              <a:off x="2457272" y="3391712"/>
              <a:ext cx="2402760" cy="863999"/>
              <a:chOff x="275373" y="5907261"/>
              <a:chExt cx="2060640" cy="572489"/>
            </a:xfrm>
          </p:grpSpPr>
          <p:sp>
            <p:nvSpPr>
              <p:cNvPr id="134" name="椭圆 133"/>
              <p:cNvSpPr/>
              <p:nvPr/>
            </p:nvSpPr>
            <p:spPr>
              <a:xfrm>
                <a:off x="275373" y="5907261"/>
                <a:ext cx="2060640" cy="572489"/>
              </a:xfrm>
              <a:prstGeom prst="ellipse">
                <a:avLst/>
              </a:prstGeom>
              <a:noFill/>
              <a:ln>
                <a:solidFill>
                  <a:srgbClr val="3333FF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5" name="直接箭头连接符 134"/>
              <p:cNvCxnSpPr/>
              <p:nvPr/>
            </p:nvCxnSpPr>
            <p:spPr>
              <a:xfrm>
                <a:off x="1151602" y="5907261"/>
                <a:ext cx="262085" cy="0"/>
              </a:xfrm>
              <a:prstGeom prst="straightConnector1">
                <a:avLst/>
              </a:prstGeom>
              <a:ln>
                <a:solidFill>
                  <a:srgbClr val="3333FF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直接箭头连接符 135"/>
              <p:cNvCxnSpPr>
                <a:stCxn id="134" idx="4"/>
              </p:cNvCxnSpPr>
              <p:nvPr/>
            </p:nvCxnSpPr>
            <p:spPr>
              <a:xfrm flipH="1">
                <a:off x="1121074" y="6479750"/>
                <a:ext cx="184619" cy="0"/>
              </a:xfrm>
              <a:prstGeom prst="straightConnector1">
                <a:avLst/>
              </a:prstGeom>
              <a:ln>
                <a:solidFill>
                  <a:srgbClr val="3333FF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993" y="692696"/>
            <a:ext cx="8229600" cy="638944"/>
          </a:xfrm>
        </p:spPr>
        <p:txBody>
          <a:bodyPr/>
          <a:lstStyle/>
          <a:p>
            <a:r>
              <a:rPr lang="en-US" altLang="zh-CN" b="1" dirty="0" smtClean="0"/>
              <a:t>1.  </a:t>
            </a:r>
            <a:r>
              <a:rPr lang="zh-CN" altLang="en-US" b="1" dirty="0" smtClean="0"/>
              <a:t>涡流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1000" y="1367088"/>
            <a:ext cx="8229600" cy="1125808"/>
          </a:xfrm>
        </p:spPr>
        <p:txBody>
          <a:bodyPr>
            <a:normAutofit/>
          </a:bodyPr>
          <a:lstStyle/>
          <a:p>
            <a:r>
              <a:rPr lang="zh-CN" altLang="en-US" dirty="0">
                <a:solidFill>
                  <a:srgbClr val="3333FF"/>
                </a:solidFill>
              </a:rPr>
              <a:t>回忆</a:t>
            </a:r>
            <a:r>
              <a:rPr lang="zh-CN" altLang="en-US" dirty="0" smtClean="0"/>
              <a:t>：变化磁场在空间产生感生电场，处在感生电场中的导体回路产生感生电流。</a:t>
            </a:r>
            <a:endParaRPr lang="en-US" altLang="zh-CN" dirty="0" smtClean="0"/>
          </a:p>
        </p:txBody>
      </p:sp>
      <p:grpSp>
        <p:nvGrpSpPr>
          <p:cNvPr id="49" name="组合 48"/>
          <p:cNvGrpSpPr/>
          <p:nvPr/>
        </p:nvGrpSpPr>
        <p:grpSpPr>
          <a:xfrm>
            <a:off x="1655237" y="4213209"/>
            <a:ext cx="774402" cy="1206625"/>
            <a:chOff x="7236296" y="3309796"/>
            <a:chExt cx="774402" cy="2413251"/>
          </a:xfrm>
        </p:grpSpPr>
        <p:cxnSp>
          <p:nvCxnSpPr>
            <p:cNvPr id="50" name="直接箭头连接符 49"/>
            <p:cNvCxnSpPr/>
            <p:nvPr/>
          </p:nvCxnSpPr>
          <p:spPr>
            <a:xfrm flipV="1">
              <a:off x="7236296" y="3346783"/>
              <a:ext cx="0" cy="2376264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箭头连接符 50"/>
            <p:cNvCxnSpPr/>
            <p:nvPr/>
          </p:nvCxnSpPr>
          <p:spPr>
            <a:xfrm flipV="1">
              <a:off x="7621285" y="3346783"/>
              <a:ext cx="0" cy="2376264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箭头连接符 51"/>
            <p:cNvCxnSpPr/>
            <p:nvPr/>
          </p:nvCxnSpPr>
          <p:spPr>
            <a:xfrm flipV="1">
              <a:off x="8010698" y="3309796"/>
              <a:ext cx="0" cy="2376264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组合 60"/>
          <p:cNvGrpSpPr/>
          <p:nvPr/>
        </p:nvGrpSpPr>
        <p:grpSpPr>
          <a:xfrm>
            <a:off x="1874884" y="4007900"/>
            <a:ext cx="360040" cy="1772690"/>
            <a:chOff x="2987824" y="3600526"/>
            <a:chExt cx="360040" cy="1772690"/>
          </a:xfrm>
        </p:grpSpPr>
        <p:cxnSp>
          <p:nvCxnSpPr>
            <p:cNvPr id="62" name="直接箭头连接符 61"/>
            <p:cNvCxnSpPr/>
            <p:nvPr/>
          </p:nvCxnSpPr>
          <p:spPr>
            <a:xfrm flipV="1">
              <a:off x="2987824" y="3600526"/>
              <a:ext cx="0" cy="1772690"/>
            </a:xfrm>
            <a:prstGeom prst="straightConnector1">
              <a:avLst/>
            </a:prstGeom>
            <a:ln>
              <a:prstDash val="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箭头连接符 62"/>
            <p:cNvCxnSpPr/>
            <p:nvPr/>
          </p:nvCxnSpPr>
          <p:spPr>
            <a:xfrm flipV="1">
              <a:off x="3347864" y="3600526"/>
              <a:ext cx="0" cy="1772690"/>
            </a:xfrm>
            <a:prstGeom prst="straightConnector1">
              <a:avLst/>
            </a:prstGeom>
            <a:ln>
              <a:prstDash val="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椭圆 63"/>
          <p:cNvSpPr/>
          <p:nvPr/>
        </p:nvSpPr>
        <p:spPr>
          <a:xfrm>
            <a:off x="899382" y="4567412"/>
            <a:ext cx="2505878" cy="777686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任意多边形 67"/>
          <p:cNvSpPr/>
          <p:nvPr/>
        </p:nvSpPr>
        <p:spPr>
          <a:xfrm>
            <a:off x="1354941" y="5193605"/>
            <a:ext cx="1759966" cy="166854"/>
          </a:xfrm>
          <a:custGeom>
            <a:avLst/>
            <a:gdLst>
              <a:gd name="connsiteX0" fmla="*/ 968991 w 968991"/>
              <a:gd name="connsiteY0" fmla="*/ 13648 h 54756"/>
              <a:gd name="connsiteX1" fmla="*/ 559558 w 968991"/>
              <a:gd name="connsiteY1" fmla="*/ 54591 h 54756"/>
              <a:gd name="connsiteX2" fmla="*/ 0 w 968991"/>
              <a:gd name="connsiteY2" fmla="*/ 0 h 54756"/>
              <a:gd name="connsiteX0" fmla="*/ 968991 w 968991"/>
              <a:gd name="connsiteY0" fmla="*/ 13648 h 54904"/>
              <a:gd name="connsiteX1" fmla="*/ 559558 w 968991"/>
              <a:gd name="connsiteY1" fmla="*/ 54591 h 54904"/>
              <a:gd name="connsiteX2" fmla="*/ 306578 w 968991"/>
              <a:gd name="connsiteY2" fmla="*/ 30850 h 54904"/>
              <a:gd name="connsiteX3" fmla="*/ 0 w 968991"/>
              <a:gd name="connsiteY3" fmla="*/ 0 h 54904"/>
              <a:gd name="connsiteX0" fmla="*/ 1025856 w 1025856"/>
              <a:gd name="connsiteY0" fmla="*/ 2275 h 54904"/>
              <a:gd name="connsiteX1" fmla="*/ 559558 w 1025856"/>
              <a:gd name="connsiteY1" fmla="*/ 54591 h 54904"/>
              <a:gd name="connsiteX2" fmla="*/ 306578 w 1025856"/>
              <a:gd name="connsiteY2" fmla="*/ 30850 h 54904"/>
              <a:gd name="connsiteX3" fmla="*/ 0 w 1025856"/>
              <a:gd name="connsiteY3" fmla="*/ 0 h 54904"/>
              <a:gd name="connsiteX0" fmla="*/ 1583139 w 1583139"/>
              <a:gd name="connsiteY0" fmla="*/ 0 h 189106"/>
              <a:gd name="connsiteX1" fmla="*/ 559558 w 1583139"/>
              <a:gd name="connsiteY1" fmla="*/ 188793 h 189106"/>
              <a:gd name="connsiteX2" fmla="*/ 306578 w 1583139"/>
              <a:gd name="connsiteY2" fmla="*/ 165052 h 189106"/>
              <a:gd name="connsiteX3" fmla="*/ 0 w 1583139"/>
              <a:gd name="connsiteY3" fmla="*/ 134202 h 189106"/>
              <a:gd name="connsiteX0" fmla="*/ 1583139 w 1583139"/>
              <a:gd name="connsiteY0" fmla="*/ 0 h 170167"/>
              <a:gd name="connsiteX1" fmla="*/ 1048603 w 1583139"/>
              <a:gd name="connsiteY1" fmla="*/ 166047 h 170167"/>
              <a:gd name="connsiteX2" fmla="*/ 306578 w 1583139"/>
              <a:gd name="connsiteY2" fmla="*/ 165052 h 170167"/>
              <a:gd name="connsiteX3" fmla="*/ 0 w 1583139"/>
              <a:gd name="connsiteY3" fmla="*/ 134202 h 170167"/>
              <a:gd name="connsiteX0" fmla="*/ 1583139 w 1583139"/>
              <a:gd name="connsiteY0" fmla="*/ 0 h 211634"/>
              <a:gd name="connsiteX1" fmla="*/ 1048603 w 1583139"/>
              <a:gd name="connsiteY1" fmla="*/ 166047 h 211634"/>
              <a:gd name="connsiteX2" fmla="*/ 511294 w 1583139"/>
              <a:gd name="connsiteY2" fmla="*/ 210544 h 211634"/>
              <a:gd name="connsiteX3" fmla="*/ 0 w 1583139"/>
              <a:gd name="connsiteY3" fmla="*/ 134202 h 211634"/>
              <a:gd name="connsiteX0" fmla="*/ 1583139 w 1583139"/>
              <a:gd name="connsiteY0" fmla="*/ 0 h 211634"/>
              <a:gd name="connsiteX1" fmla="*/ 1307413 w 1583139"/>
              <a:gd name="connsiteY1" fmla="*/ 74066 h 211634"/>
              <a:gd name="connsiteX2" fmla="*/ 1048603 w 1583139"/>
              <a:gd name="connsiteY2" fmla="*/ 166047 h 211634"/>
              <a:gd name="connsiteX3" fmla="*/ 511294 w 1583139"/>
              <a:gd name="connsiteY3" fmla="*/ 210544 h 211634"/>
              <a:gd name="connsiteX4" fmla="*/ 0 w 1583139"/>
              <a:gd name="connsiteY4" fmla="*/ 134202 h 211634"/>
              <a:gd name="connsiteX0" fmla="*/ 1696870 w 1696870"/>
              <a:gd name="connsiteY0" fmla="*/ 0 h 484589"/>
              <a:gd name="connsiteX1" fmla="*/ 1307413 w 1696870"/>
              <a:gd name="connsiteY1" fmla="*/ 347021 h 484589"/>
              <a:gd name="connsiteX2" fmla="*/ 1048603 w 1696870"/>
              <a:gd name="connsiteY2" fmla="*/ 439002 h 484589"/>
              <a:gd name="connsiteX3" fmla="*/ 511294 w 1696870"/>
              <a:gd name="connsiteY3" fmla="*/ 483499 h 484589"/>
              <a:gd name="connsiteX4" fmla="*/ 0 w 1696870"/>
              <a:gd name="connsiteY4" fmla="*/ 407157 h 484589"/>
              <a:gd name="connsiteX0" fmla="*/ 1696870 w 1696870"/>
              <a:gd name="connsiteY0" fmla="*/ 0 h 484589"/>
              <a:gd name="connsiteX1" fmla="*/ 1443892 w 1696870"/>
              <a:gd name="connsiteY1" fmla="*/ 335648 h 484589"/>
              <a:gd name="connsiteX2" fmla="*/ 1048603 w 1696870"/>
              <a:gd name="connsiteY2" fmla="*/ 439002 h 484589"/>
              <a:gd name="connsiteX3" fmla="*/ 511294 w 1696870"/>
              <a:gd name="connsiteY3" fmla="*/ 483499 h 484589"/>
              <a:gd name="connsiteX4" fmla="*/ 0 w 1696870"/>
              <a:gd name="connsiteY4" fmla="*/ 407157 h 484589"/>
              <a:gd name="connsiteX0" fmla="*/ 1298810 w 1461508"/>
              <a:gd name="connsiteY0" fmla="*/ 0 h 621067"/>
              <a:gd name="connsiteX1" fmla="*/ 1443892 w 1461508"/>
              <a:gd name="connsiteY1" fmla="*/ 472126 h 621067"/>
              <a:gd name="connsiteX2" fmla="*/ 1048603 w 1461508"/>
              <a:gd name="connsiteY2" fmla="*/ 575480 h 621067"/>
              <a:gd name="connsiteX3" fmla="*/ 511294 w 1461508"/>
              <a:gd name="connsiteY3" fmla="*/ 619977 h 621067"/>
              <a:gd name="connsiteX4" fmla="*/ 0 w 1461508"/>
              <a:gd name="connsiteY4" fmla="*/ 543635 h 621067"/>
              <a:gd name="connsiteX0" fmla="*/ 1298810 w 1467681"/>
              <a:gd name="connsiteY0" fmla="*/ 0 h 621067"/>
              <a:gd name="connsiteX1" fmla="*/ 1409771 w 1467681"/>
              <a:gd name="connsiteY1" fmla="*/ 221920 h 621067"/>
              <a:gd name="connsiteX2" fmla="*/ 1443892 w 1467681"/>
              <a:gd name="connsiteY2" fmla="*/ 472126 h 621067"/>
              <a:gd name="connsiteX3" fmla="*/ 1048603 w 1467681"/>
              <a:gd name="connsiteY3" fmla="*/ 575480 h 621067"/>
              <a:gd name="connsiteX4" fmla="*/ 511294 w 1467681"/>
              <a:gd name="connsiteY4" fmla="*/ 619977 h 621067"/>
              <a:gd name="connsiteX5" fmla="*/ 0 w 1467681"/>
              <a:gd name="connsiteY5" fmla="*/ 543635 h 621067"/>
              <a:gd name="connsiteX0" fmla="*/ 1298810 w 1662198"/>
              <a:gd name="connsiteY0" fmla="*/ 0 h 621067"/>
              <a:gd name="connsiteX1" fmla="*/ 1659979 w 1662198"/>
              <a:gd name="connsiteY1" fmla="*/ 267413 h 621067"/>
              <a:gd name="connsiteX2" fmla="*/ 1443892 w 1662198"/>
              <a:gd name="connsiteY2" fmla="*/ 472126 h 621067"/>
              <a:gd name="connsiteX3" fmla="*/ 1048603 w 1662198"/>
              <a:gd name="connsiteY3" fmla="*/ 575480 h 621067"/>
              <a:gd name="connsiteX4" fmla="*/ 511294 w 1662198"/>
              <a:gd name="connsiteY4" fmla="*/ 619977 h 621067"/>
              <a:gd name="connsiteX5" fmla="*/ 0 w 1662198"/>
              <a:gd name="connsiteY5" fmla="*/ 543635 h 621067"/>
              <a:gd name="connsiteX0" fmla="*/ 286601 w 1662198"/>
              <a:gd name="connsiteY0" fmla="*/ 0 h 689306"/>
              <a:gd name="connsiteX1" fmla="*/ 1659979 w 1662198"/>
              <a:gd name="connsiteY1" fmla="*/ 335652 h 689306"/>
              <a:gd name="connsiteX2" fmla="*/ 1443892 w 1662198"/>
              <a:gd name="connsiteY2" fmla="*/ 540365 h 689306"/>
              <a:gd name="connsiteX3" fmla="*/ 1048603 w 1662198"/>
              <a:gd name="connsiteY3" fmla="*/ 643719 h 689306"/>
              <a:gd name="connsiteX4" fmla="*/ 511294 w 1662198"/>
              <a:gd name="connsiteY4" fmla="*/ 688216 h 689306"/>
              <a:gd name="connsiteX5" fmla="*/ 0 w 1662198"/>
              <a:gd name="connsiteY5" fmla="*/ 611874 h 689306"/>
              <a:gd name="connsiteX0" fmla="*/ 286601 w 1683709"/>
              <a:gd name="connsiteY0" fmla="*/ 0 h 689306"/>
              <a:gd name="connsiteX1" fmla="*/ 829741 w 1683709"/>
              <a:gd name="connsiteY1" fmla="*/ 130936 h 689306"/>
              <a:gd name="connsiteX2" fmla="*/ 1659979 w 1683709"/>
              <a:gd name="connsiteY2" fmla="*/ 335652 h 689306"/>
              <a:gd name="connsiteX3" fmla="*/ 1443892 w 1683709"/>
              <a:gd name="connsiteY3" fmla="*/ 540365 h 689306"/>
              <a:gd name="connsiteX4" fmla="*/ 1048603 w 1683709"/>
              <a:gd name="connsiteY4" fmla="*/ 643719 h 689306"/>
              <a:gd name="connsiteX5" fmla="*/ 511294 w 1683709"/>
              <a:gd name="connsiteY5" fmla="*/ 688216 h 689306"/>
              <a:gd name="connsiteX6" fmla="*/ 0 w 1683709"/>
              <a:gd name="connsiteY6" fmla="*/ 611874 h 689306"/>
              <a:gd name="connsiteX0" fmla="*/ 286601 w 1683709"/>
              <a:gd name="connsiteY0" fmla="*/ 0 h 689306"/>
              <a:gd name="connsiteX1" fmla="*/ 932100 w 1683709"/>
              <a:gd name="connsiteY1" fmla="*/ 17205 h 689306"/>
              <a:gd name="connsiteX2" fmla="*/ 1659979 w 1683709"/>
              <a:gd name="connsiteY2" fmla="*/ 335652 h 689306"/>
              <a:gd name="connsiteX3" fmla="*/ 1443892 w 1683709"/>
              <a:gd name="connsiteY3" fmla="*/ 540365 h 689306"/>
              <a:gd name="connsiteX4" fmla="*/ 1048603 w 1683709"/>
              <a:gd name="connsiteY4" fmla="*/ 643719 h 689306"/>
              <a:gd name="connsiteX5" fmla="*/ 511294 w 1683709"/>
              <a:gd name="connsiteY5" fmla="*/ 688216 h 689306"/>
              <a:gd name="connsiteX6" fmla="*/ 0 w 1683709"/>
              <a:gd name="connsiteY6" fmla="*/ 611874 h 689306"/>
              <a:gd name="connsiteX0" fmla="*/ 286601 w 1661967"/>
              <a:gd name="connsiteY0" fmla="*/ 0 h 689306"/>
              <a:gd name="connsiteX1" fmla="*/ 932100 w 1661967"/>
              <a:gd name="connsiteY1" fmla="*/ 17205 h 689306"/>
              <a:gd name="connsiteX2" fmla="*/ 1307412 w 1661967"/>
              <a:gd name="connsiteY2" fmla="*/ 142309 h 689306"/>
              <a:gd name="connsiteX3" fmla="*/ 1659979 w 1661967"/>
              <a:gd name="connsiteY3" fmla="*/ 335652 h 689306"/>
              <a:gd name="connsiteX4" fmla="*/ 1443892 w 1661967"/>
              <a:gd name="connsiteY4" fmla="*/ 540365 h 689306"/>
              <a:gd name="connsiteX5" fmla="*/ 1048603 w 1661967"/>
              <a:gd name="connsiteY5" fmla="*/ 643719 h 689306"/>
              <a:gd name="connsiteX6" fmla="*/ 511294 w 1661967"/>
              <a:gd name="connsiteY6" fmla="*/ 688216 h 689306"/>
              <a:gd name="connsiteX7" fmla="*/ 0 w 1661967"/>
              <a:gd name="connsiteY7" fmla="*/ 611874 h 689306"/>
              <a:gd name="connsiteX0" fmla="*/ 286601 w 1661967"/>
              <a:gd name="connsiteY0" fmla="*/ 0 h 689306"/>
              <a:gd name="connsiteX1" fmla="*/ 932100 w 1661967"/>
              <a:gd name="connsiteY1" fmla="*/ 17205 h 689306"/>
              <a:gd name="connsiteX2" fmla="*/ 1364278 w 1661967"/>
              <a:gd name="connsiteY2" fmla="*/ 96817 h 689306"/>
              <a:gd name="connsiteX3" fmla="*/ 1659979 w 1661967"/>
              <a:gd name="connsiteY3" fmla="*/ 335652 h 689306"/>
              <a:gd name="connsiteX4" fmla="*/ 1443892 w 1661967"/>
              <a:gd name="connsiteY4" fmla="*/ 540365 h 689306"/>
              <a:gd name="connsiteX5" fmla="*/ 1048603 w 1661967"/>
              <a:gd name="connsiteY5" fmla="*/ 643719 h 689306"/>
              <a:gd name="connsiteX6" fmla="*/ 511294 w 1661967"/>
              <a:gd name="connsiteY6" fmla="*/ 688216 h 689306"/>
              <a:gd name="connsiteX7" fmla="*/ 0 w 1661967"/>
              <a:gd name="connsiteY7" fmla="*/ 611874 h 689306"/>
              <a:gd name="connsiteX0" fmla="*/ 275228 w 1661967"/>
              <a:gd name="connsiteY0" fmla="*/ 16914 h 672101"/>
              <a:gd name="connsiteX1" fmla="*/ 932100 w 1661967"/>
              <a:gd name="connsiteY1" fmla="*/ 0 h 672101"/>
              <a:gd name="connsiteX2" fmla="*/ 1364278 w 1661967"/>
              <a:gd name="connsiteY2" fmla="*/ 79612 h 672101"/>
              <a:gd name="connsiteX3" fmla="*/ 1659979 w 1661967"/>
              <a:gd name="connsiteY3" fmla="*/ 318447 h 672101"/>
              <a:gd name="connsiteX4" fmla="*/ 1443892 w 1661967"/>
              <a:gd name="connsiteY4" fmla="*/ 523160 h 672101"/>
              <a:gd name="connsiteX5" fmla="*/ 1048603 w 1661967"/>
              <a:gd name="connsiteY5" fmla="*/ 626514 h 672101"/>
              <a:gd name="connsiteX6" fmla="*/ 511294 w 1661967"/>
              <a:gd name="connsiteY6" fmla="*/ 671011 h 672101"/>
              <a:gd name="connsiteX7" fmla="*/ 0 w 1661967"/>
              <a:gd name="connsiteY7" fmla="*/ 594669 h 672101"/>
              <a:gd name="connsiteX0" fmla="*/ 275228 w 1661673"/>
              <a:gd name="connsiteY0" fmla="*/ 16914 h 672101"/>
              <a:gd name="connsiteX1" fmla="*/ 932100 w 1661673"/>
              <a:gd name="connsiteY1" fmla="*/ 0 h 672101"/>
              <a:gd name="connsiteX2" fmla="*/ 1364278 w 1661673"/>
              <a:gd name="connsiteY2" fmla="*/ 79612 h 672101"/>
              <a:gd name="connsiteX3" fmla="*/ 1659979 w 1661673"/>
              <a:gd name="connsiteY3" fmla="*/ 318447 h 672101"/>
              <a:gd name="connsiteX4" fmla="*/ 1409773 w 1661673"/>
              <a:gd name="connsiteY4" fmla="*/ 545906 h 672101"/>
              <a:gd name="connsiteX5" fmla="*/ 1048603 w 1661673"/>
              <a:gd name="connsiteY5" fmla="*/ 626514 h 672101"/>
              <a:gd name="connsiteX6" fmla="*/ 511294 w 1661673"/>
              <a:gd name="connsiteY6" fmla="*/ 671011 h 672101"/>
              <a:gd name="connsiteX7" fmla="*/ 0 w 1661673"/>
              <a:gd name="connsiteY7" fmla="*/ 594669 h 672101"/>
              <a:gd name="connsiteX0" fmla="*/ 275228 w 1661673"/>
              <a:gd name="connsiteY0" fmla="*/ 16914 h 672373"/>
              <a:gd name="connsiteX1" fmla="*/ 932100 w 1661673"/>
              <a:gd name="connsiteY1" fmla="*/ 0 h 672373"/>
              <a:gd name="connsiteX2" fmla="*/ 1364278 w 1661673"/>
              <a:gd name="connsiteY2" fmla="*/ 79612 h 672373"/>
              <a:gd name="connsiteX3" fmla="*/ 1659979 w 1661673"/>
              <a:gd name="connsiteY3" fmla="*/ 318447 h 672373"/>
              <a:gd name="connsiteX4" fmla="*/ 1409773 w 1661673"/>
              <a:gd name="connsiteY4" fmla="*/ 545906 h 672373"/>
              <a:gd name="connsiteX5" fmla="*/ 980364 w 1661673"/>
              <a:gd name="connsiteY5" fmla="*/ 637887 h 672373"/>
              <a:gd name="connsiteX6" fmla="*/ 511294 w 1661673"/>
              <a:gd name="connsiteY6" fmla="*/ 671011 h 672373"/>
              <a:gd name="connsiteX7" fmla="*/ 0 w 1661673"/>
              <a:gd name="connsiteY7" fmla="*/ 594669 h 672373"/>
              <a:gd name="connsiteX0" fmla="*/ 275228 w 1662227"/>
              <a:gd name="connsiteY0" fmla="*/ 16914 h 672373"/>
              <a:gd name="connsiteX1" fmla="*/ 932100 w 1662227"/>
              <a:gd name="connsiteY1" fmla="*/ 0 h 672373"/>
              <a:gd name="connsiteX2" fmla="*/ 1364278 w 1662227"/>
              <a:gd name="connsiteY2" fmla="*/ 79612 h 672373"/>
              <a:gd name="connsiteX3" fmla="*/ 1659979 w 1662227"/>
              <a:gd name="connsiteY3" fmla="*/ 318447 h 672373"/>
              <a:gd name="connsiteX4" fmla="*/ 1466639 w 1662227"/>
              <a:gd name="connsiteY4" fmla="*/ 534534 h 672373"/>
              <a:gd name="connsiteX5" fmla="*/ 980364 w 1662227"/>
              <a:gd name="connsiteY5" fmla="*/ 637887 h 672373"/>
              <a:gd name="connsiteX6" fmla="*/ 511294 w 1662227"/>
              <a:gd name="connsiteY6" fmla="*/ 671011 h 672373"/>
              <a:gd name="connsiteX7" fmla="*/ 0 w 1662227"/>
              <a:gd name="connsiteY7" fmla="*/ 594669 h 672373"/>
              <a:gd name="connsiteX0" fmla="*/ 275228 w 1662227"/>
              <a:gd name="connsiteY0" fmla="*/ 16914 h 672373"/>
              <a:gd name="connsiteX1" fmla="*/ 932100 w 1662227"/>
              <a:gd name="connsiteY1" fmla="*/ 0 h 672373"/>
              <a:gd name="connsiteX2" fmla="*/ 1432517 w 1662227"/>
              <a:gd name="connsiteY2" fmla="*/ 125105 h 672373"/>
              <a:gd name="connsiteX3" fmla="*/ 1659979 w 1662227"/>
              <a:gd name="connsiteY3" fmla="*/ 318447 h 672373"/>
              <a:gd name="connsiteX4" fmla="*/ 1466639 w 1662227"/>
              <a:gd name="connsiteY4" fmla="*/ 534534 h 672373"/>
              <a:gd name="connsiteX5" fmla="*/ 980364 w 1662227"/>
              <a:gd name="connsiteY5" fmla="*/ 637887 h 672373"/>
              <a:gd name="connsiteX6" fmla="*/ 511294 w 1662227"/>
              <a:gd name="connsiteY6" fmla="*/ 671011 h 672373"/>
              <a:gd name="connsiteX7" fmla="*/ 0 w 1662227"/>
              <a:gd name="connsiteY7" fmla="*/ 594669 h 672373"/>
              <a:gd name="connsiteX0" fmla="*/ 275228 w 1662227"/>
              <a:gd name="connsiteY0" fmla="*/ 20196 h 675655"/>
              <a:gd name="connsiteX1" fmla="*/ 932100 w 1662227"/>
              <a:gd name="connsiteY1" fmla="*/ 3282 h 675655"/>
              <a:gd name="connsiteX2" fmla="*/ 886606 w 1662227"/>
              <a:gd name="connsiteY2" fmla="*/ 14655 h 675655"/>
              <a:gd name="connsiteX3" fmla="*/ 1432517 w 1662227"/>
              <a:gd name="connsiteY3" fmla="*/ 128387 h 675655"/>
              <a:gd name="connsiteX4" fmla="*/ 1659979 w 1662227"/>
              <a:gd name="connsiteY4" fmla="*/ 321729 h 675655"/>
              <a:gd name="connsiteX5" fmla="*/ 1466639 w 1662227"/>
              <a:gd name="connsiteY5" fmla="*/ 537816 h 675655"/>
              <a:gd name="connsiteX6" fmla="*/ 980364 w 1662227"/>
              <a:gd name="connsiteY6" fmla="*/ 641169 h 675655"/>
              <a:gd name="connsiteX7" fmla="*/ 511294 w 1662227"/>
              <a:gd name="connsiteY7" fmla="*/ 674293 h 675655"/>
              <a:gd name="connsiteX8" fmla="*/ 0 w 1662227"/>
              <a:gd name="connsiteY8" fmla="*/ 597951 h 675655"/>
              <a:gd name="connsiteX0" fmla="*/ 457199 w 1662227"/>
              <a:gd name="connsiteY0" fmla="*/ 0 h 689579"/>
              <a:gd name="connsiteX1" fmla="*/ 932100 w 1662227"/>
              <a:gd name="connsiteY1" fmla="*/ 17206 h 689579"/>
              <a:gd name="connsiteX2" fmla="*/ 886606 w 1662227"/>
              <a:gd name="connsiteY2" fmla="*/ 28579 h 689579"/>
              <a:gd name="connsiteX3" fmla="*/ 1432517 w 1662227"/>
              <a:gd name="connsiteY3" fmla="*/ 142311 h 689579"/>
              <a:gd name="connsiteX4" fmla="*/ 1659979 w 1662227"/>
              <a:gd name="connsiteY4" fmla="*/ 335653 h 689579"/>
              <a:gd name="connsiteX5" fmla="*/ 1466639 w 1662227"/>
              <a:gd name="connsiteY5" fmla="*/ 551740 h 689579"/>
              <a:gd name="connsiteX6" fmla="*/ 980364 w 1662227"/>
              <a:gd name="connsiteY6" fmla="*/ 655093 h 689579"/>
              <a:gd name="connsiteX7" fmla="*/ 511294 w 1662227"/>
              <a:gd name="connsiteY7" fmla="*/ 688217 h 689579"/>
              <a:gd name="connsiteX8" fmla="*/ 0 w 1662227"/>
              <a:gd name="connsiteY8" fmla="*/ 611875 h 689579"/>
              <a:gd name="connsiteX0" fmla="*/ 468573 w 1662227"/>
              <a:gd name="connsiteY0" fmla="*/ 20196 h 675656"/>
              <a:gd name="connsiteX1" fmla="*/ 932100 w 1662227"/>
              <a:gd name="connsiteY1" fmla="*/ 3283 h 675656"/>
              <a:gd name="connsiteX2" fmla="*/ 886606 w 1662227"/>
              <a:gd name="connsiteY2" fmla="*/ 14656 h 675656"/>
              <a:gd name="connsiteX3" fmla="*/ 1432517 w 1662227"/>
              <a:gd name="connsiteY3" fmla="*/ 128388 h 675656"/>
              <a:gd name="connsiteX4" fmla="*/ 1659979 w 1662227"/>
              <a:gd name="connsiteY4" fmla="*/ 321730 h 675656"/>
              <a:gd name="connsiteX5" fmla="*/ 1466639 w 1662227"/>
              <a:gd name="connsiteY5" fmla="*/ 537817 h 675656"/>
              <a:gd name="connsiteX6" fmla="*/ 980364 w 1662227"/>
              <a:gd name="connsiteY6" fmla="*/ 641170 h 675656"/>
              <a:gd name="connsiteX7" fmla="*/ 511294 w 1662227"/>
              <a:gd name="connsiteY7" fmla="*/ 674294 h 675656"/>
              <a:gd name="connsiteX8" fmla="*/ 0 w 1662227"/>
              <a:gd name="connsiteY8" fmla="*/ 597952 h 675656"/>
              <a:gd name="connsiteX0" fmla="*/ 468573 w 1662227"/>
              <a:gd name="connsiteY0" fmla="*/ 16913 h 672373"/>
              <a:gd name="connsiteX1" fmla="*/ 932100 w 1662227"/>
              <a:gd name="connsiteY1" fmla="*/ 0 h 672373"/>
              <a:gd name="connsiteX2" fmla="*/ 1432517 w 1662227"/>
              <a:gd name="connsiteY2" fmla="*/ 125105 h 672373"/>
              <a:gd name="connsiteX3" fmla="*/ 1659979 w 1662227"/>
              <a:gd name="connsiteY3" fmla="*/ 318447 h 672373"/>
              <a:gd name="connsiteX4" fmla="*/ 1466639 w 1662227"/>
              <a:gd name="connsiteY4" fmla="*/ 534534 h 672373"/>
              <a:gd name="connsiteX5" fmla="*/ 980364 w 1662227"/>
              <a:gd name="connsiteY5" fmla="*/ 637887 h 672373"/>
              <a:gd name="connsiteX6" fmla="*/ 511294 w 1662227"/>
              <a:gd name="connsiteY6" fmla="*/ 671011 h 672373"/>
              <a:gd name="connsiteX7" fmla="*/ 0 w 1662227"/>
              <a:gd name="connsiteY7" fmla="*/ 594669 h 672373"/>
              <a:gd name="connsiteX0" fmla="*/ 468573 w 1662227"/>
              <a:gd name="connsiteY0" fmla="*/ 16913 h 672373"/>
              <a:gd name="connsiteX1" fmla="*/ 932100 w 1662227"/>
              <a:gd name="connsiteY1" fmla="*/ 0 h 672373"/>
              <a:gd name="connsiteX2" fmla="*/ 1432517 w 1662227"/>
              <a:gd name="connsiteY2" fmla="*/ 125105 h 672373"/>
              <a:gd name="connsiteX3" fmla="*/ 1659979 w 1662227"/>
              <a:gd name="connsiteY3" fmla="*/ 318447 h 672373"/>
              <a:gd name="connsiteX4" fmla="*/ 1466639 w 1662227"/>
              <a:gd name="connsiteY4" fmla="*/ 534534 h 672373"/>
              <a:gd name="connsiteX5" fmla="*/ 980364 w 1662227"/>
              <a:gd name="connsiteY5" fmla="*/ 637887 h 672373"/>
              <a:gd name="connsiteX6" fmla="*/ 511294 w 1662227"/>
              <a:gd name="connsiteY6" fmla="*/ 671011 h 672373"/>
              <a:gd name="connsiteX7" fmla="*/ 0 w 1662227"/>
              <a:gd name="connsiteY7" fmla="*/ 594669 h 672373"/>
              <a:gd name="connsiteX0" fmla="*/ 932100 w 1662227"/>
              <a:gd name="connsiteY0" fmla="*/ 0 h 672373"/>
              <a:gd name="connsiteX1" fmla="*/ 1432517 w 1662227"/>
              <a:gd name="connsiteY1" fmla="*/ 125105 h 672373"/>
              <a:gd name="connsiteX2" fmla="*/ 1659979 w 1662227"/>
              <a:gd name="connsiteY2" fmla="*/ 318447 h 672373"/>
              <a:gd name="connsiteX3" fmla="*/ 1466639 w 1662227"/>
              <a:gd name="connsiteY3" fmla="*/ 534534 h 672373"/>
              <a:gd name="connsiteX4" fmla="*/ 980364 w 1662227"/>
              <a:gd name="connsiteY4" fmla="*/ 637887 h 672373"/>
              <a:gd name="connsiteX5" fmla="*/ 511294 w 1662227"/>
              <a:gd name="connsiteY5" fmla="*/ 671011 h 672373"/>
              <a:gd name="connsiteX6" fmla="*/ 0 w 1662227"/>
              <a:gd name="connsiteY6" fmla="*/ 594669 h 672373"/>
              <a:gd name="connsiteX0" fmla="*/ 1432517 w 1662227"/>
              <a:gd name="connsiteY0" fmla="*/ 0 h 547268"/>
              <a:gd name="connsiteX1" fmla="*/ 1659979 w 1662227"/>
              <a:gd name="connsiteY1" fmla="*/ 193342 h 547268"/>
              <a:gd name="connsiteX2" fmla="*/ 1466639 w 1662227"/>
              <a:gd name="connsiteY2" fmla="*/ 409429 h 547268"/>
              <a:gd name="connsiteX3" fmla="*/ 980364 w 1662227"/>
              <a:gd name="connsiteY3" fmla="*/ 512782 h 547268"/>
              <a:gd name="connsiteX4" fmla="*/ 511294 w 1662227"/>
              <a:gd name="connsiteY4" fmla="*/ 545906 h 547268"/>
              <a:gd name="connsiteX5" fmla="*/ 0 w 1662227"/>
              <a:gd name="connsiteY5" fmla="*/ 469564 h 547268"/>
              <a:gd name="connsiteX0" fmla="*/ 1659979 w 1662227"/>
              <a:gd name="connsiteY0" fmla="*/ 0 h 353926"/>
              <a:gd name="connsiteX1" fmla="*/ 1466639 w 1662227"/>
              <a:gd name="connsiteY1" fmla="*/ 216087 h 353926"/>
              <a:gd name="connsiteX2" fmla="*/ 980364 w 1662227"/>
              <a:gd name="connsiteY2" fmla="*/ 319440 h 353926"/>
              <a:gd name="connsiteX3" fmla="*/ 511294 w 1662227"/>
              <a:gd name="connsiteY3" fmla="*/ 352564 h 353926"/>
              <a:gd name="connsiteX4" fmla="*/ 0 w 1662227"/>
              <a:gd name="connsiteY4" fmla="*/ 276222 h 353926"/>
              <a:gd name="connsiteX0" fmla="*/ 1466639 w 1466639"/>
              <a:gd name="connsiteY0" fmla="*/ 0 h 137839"/>
              <a:gd name="connsiteX1" fmla="*/ 980364 w 1466639"/>
              <a:gd name="connsiteY1" fmla="*/ 103353 h 137839"/>
              <a:gd name="connsiteX2" fmla="*/ 511294 w 1466639"/>
              <a:gd name="connsiteY2" fmla="*/ 136477 h 137839"/>
              <a:gd name="connsiteX3" fmla="*/ 0 w 1466639"/>
              <a:gd name="connsiteY3" fmla="*/ 60135 h 137839"/>
              <a:gd name="connsiteX0" fmla="*/ 1466639 w 1466639"/>
              <a:gd name="connsiteY0" fmla="*/ 0 h 139044"/>
              <a:gd name="connsiteX1" fmla="*/ 1009119 w 1466639"/>
              <a:gd name="connsiteY1" fmla="*/ 124919 h 139044"/>
              <a:gd name="connsiteX2" fmla="*/ 511294 w 1466639"/>
              <a:gd name="connsiteY2" fmla="*/ 136477 h 139044"/>
              <a:gd name="connsiteX3" fmla="*/ 0 w 1466639"/>
              <a:gd name="connsiteY3" fmla="*/ 60135 h 139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66639" h="139044">
                <a:moveTo>
                  <a:pt x="1466639" y="0"/>
                </a:moveTo>
                <a:cubicBezTo>
                  <a:pt x="1406444" y="58927"/>
                  <a:pt x="1141806" y="102173"/>
                  <a:pt x="1009119" y="124919"/>
                </a:cubicBezTo>
                <a:cubicBezTo>
                  <a:pt x="898717" y="127786"/>
                  <a:pt x="604554" y="145576"/>
                  <a:pt x="511294" y="136477"/>
                </a:cubicBezTo>
                <a:lnTo>
                  <a:pt x="0" y="60135"/>
                </a:lnTo>
              </a:path>
            </a:pathLst>
          </a:custGeom>
          <a:ln w="28575">
            <a:solidFill>
              <a:srgbClr val="C00000"/>
            </a:solidFill>
            <a:headEnd type="none" w="med" len="med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9" name="组合 78"/>
          <p:cNvGrpSpPr/>
          <p:nvPr/>
        </p:nvGrpSpPr>
        <p:grpSpPr>
          <a:xfrm>
            <a:off x="5258224" y="4403855"/>
            <a:ext cx="3406857" cy="1822620"/>
            <a:chOff x="5508104" y="4173060"/>
            <a:chExt cx="2899453" cy="1464640"/>
          </a:xfrm>
        </p:grpSpPr>
        <p:sp>
          <p:nvSpPr>
            <p:cNvPr id="71" name="椭圆 70"/>
            <p:cNvSpPr/>
            <p:nvPr/>
          </p:nvSpPr>
          <p:spPr>
            <a:xfrm>
              <a:off x="5527237" y="4347745"/>
              <a:ext cx="2880320" cy="1289955"/>
            </a:xfrm>
            <a:prstGeom prst="ellipse">
              <a:avLst/>
            </a:prstGeom>
            <a:gradFill flip="none" rotWithShape="1">
              <a:gsLst>
                <a:gs pos="0">
                  <a:srgbClr val="FFC000">
                    <a:shade val="30000"/>
                    <a:satMod val="115000"/>
                  </a:srgbClr>
                </a:gs>
                <a:gs pos="50000">
                  <a:srgbClr val="FFC000">
                    <a:shade val="67500"/>
                    <a:satMod val="115000"/>
                  </a:srgbClr>
                </a:gs>
                <a:gs pos="100000">
                  <a:srgbClr val="FFC000">
                    <a:shade val="100000"/>
                    <a:satMod val="115000"/>
                  </a:srgbClr>
                </a:gs>
              </a:gsLst>
              <a:lin ang="0" scaled="1"/>
              <a:tileRect/>
            </a:gra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5508104" y="4173060"/>
              <a:ext cx="2880320" cy="1289955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/>
            <p:cNvCxnSpPr>
              <a:stCxn id="71" idx="2"/>
              <a:endCxn id="9" idx="2"/>
            </p:cNvCxnSpPr>
            <p:nvPr/>
          </p:nvCxnSpPr>
          <p:spPr>
            <a:xfrm flipH="1" flipV="1">
              <a:off x="5508104" y="4818038"/>
              <a:ext cx="19133" cy="174685"/>
            </a:xfrm>
            <a:prstGeom prst="line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>
              <a:stCxn id="71" idx="6"/>
              <a:endCxn id="9" idx="6"/>
            </p:cNvCxnSpPr>
            <p:nvPr/>
          </p:nvCxnSpPr>
          <p:spPr>
            <a:xfrm flipH="1" flipV="1">
              <a:off x="8388424" y="4818038"/>
              <a:ext cx="19133" cy="174685"/>
            </a:xfrm>
            <a:prstGeom prst="line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" name="椭圆 79"/>
          <p:cNvSpPr/>
          <p:nvPr/>
        </p:nvSpPr>
        <p:spPr>
          <a:xfrm>
            <a:off x="5631971" y="4630761"/>
            <a:ext cx="2506088" cy="1005975"/>
          </a:xfrm>
          <a:prstGeom prst="ellipse">
            <a:avLst/>
          </a:prstGeom>
          <a:noFill/>
          <a:ln w="12700">
            <a:solidFill>
              <a:srgbClr val="333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椭圆 82"/>
          <p:cNvSpPr/>
          <p:nvPr/>
        </p:nvSpPr>
        <p:spPr>
          <a:xfrm>
            <a:off x="6090047" y="4780032"/>
            <a:ext cx="1603896" cy="643824"/>
          </a:xfrm>
          <a:prstGeom prst="ellipse">
            <a:avLst/>
          </a:prstGeom>
          <a:noFill/>
          <a:ln w="12700">
            <a:solidFill>
              <a:srgbClr val="333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3" name="组合 92"/>
          <p:cNvGrpSpPr/>
          <p:nvPr/>
        </p:nvGrpSpPr>
        <p:grpSpPr>
          <a:xfrm>
            <a:off x="5446759" y="4437822"/>
            <a:ext cx="3007306" cy="1553703"/>
            <a:chOff x="3131840" y="5205928"/>
            <a:chExt cx="3007306" cy="1380176"/>
          </a:xfrm>
        </p:grpSpPr>
        <p:sp>
          <p:nvSpPr>
            <p:cNvPr id="86" name="椭圆 85"/>
            <p:cNvSpPr/>
            <p:nvPr/>
          </p:nvSpPr>
          <p:spPr>
            <a:xfrm>
              <a:off x="3131840" y="5270113"/>
              <a:ext cx="3007306" cy="1207170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5" name="直接连接符 84"/>
            <p:cNvCxnSpPr>
              <a:stCxn id="86" idx="4"/>
            </p:cNvCxnSpPr>
            <p:nvPr/>
          </p:nvCxnSpPr>
          <p:spPr>
            <a:xfrm flipV="1">
              <a:off x="4635493" y="6370080"/>
              <a:ext cx="224539" cy="10720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stCxn id="86" idx="4"/>
            </p:cNvCxnSpPr>
            <p:nvPr/>
          </p:nvCxnSpPr>
          <p:spPr>
            <a:xfrm>
              <a:off x="4635493" y="6477283"/>
              <a:ext cx="224539" cy="10882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>
              <a:stCxn id="86" idx="0"/>
            </p:cNvCxnSpPr>
            <p:nvPr/>
          </p:nvCxnSpPr>
          <p:spPr>
            <a:xfrm flipH="1" flipV="1">
              <a:off x="4427984" y="5205928"/>
              <a:ext cx="207509" cy="64185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>
              <a:stCxn id="86" idx="0"/>
            </p:cNvCxnSpPr>
            <p:nvPr/>
          </p:nvCxnSpPr>
          <p:spPr>
            <a:xfrm flipH="1">
              <a:off x="4427984" y="5270113"/>
              <a:ext cx="207509" cy="13835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组合 96"/>
          <p:cNvGrpSpPr/>
          <p:nvPr/>
        </p:nvGrpSpPr>
        <p:grpSpPr>
          <a:xfrm>
            <a:off x="5813723" y="4650041"/>
            <a:ext cx="2156543" cy="940079"/>
            <a:chOff x="3131840" y="5205928"/>
            <a:chExt cx="3007306" cy="1380176"/>
          </a:xfrm>
        </p:grpSpPr>
        <p:sp>
          <p:nvSpPr>
            <p:cNvPr id="98" name="椭圆 97"/>
            <p:cNvSpPr/>
            <p:nvPr/>
          </p:nvSpPr>
          <p:spPr>
            <a:xfrm>
              <a:off x="3131840" y="5270113"/>
              <a:ext cx="3007306" cy="1207170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9" name="直接连接符 98"/>
            <p:cNvCxnSpPr>
              <a:stCxn id="98" idx="4"/>
            </p:cNvCxnSpPr>
            <p:nvPr/>
          </p:nvCxnSpPr>
          <p:spPr>
            <a:xfrm flipV="1">
              <a:off x="4635493" y="6370080"/>
              <a:ext cx="224539" cy="10720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>
              <a:stCxn id="98" idx="4"/>
            </p:cNvCxnSpPr>
            <p:nvPr/>
          </p:nvCxnSpPr>
          <p:spPr>
            <a:xfrm>
              <a:off x="4635493" y="6477283"/>
              <a:ext cx="224539" cy="10882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/>
            <p:cNvCxnSpPr>
              <a:stCxn id="98" idx="0"/>
            </p:cNvCxnSpPr>
            <p:nvPr/>
          </p:nvCxnSpPr>
          <p:spPr>
            <a:xfrm flipH="1" flipV="1">
              <a:off x="4427984" y="5205928"/>
              <a:ext cx="207509" cy="64185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/>
            <p:cNvCxnSpPr>
              <a:stCxn id="98" idx="0"/>
            </p:cNvCxnSpPr>
            <p:nvPr/>
          </p:nvCxnSpPr>
          <p:spPr>
            <a:xfrm flipH="1">
              <a:off x="4427984" y="5270113"/>
              <a:ext cx="207509" cy="13835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组合 102"/>
          <p:cNvGrpSpPr/>
          <p:nvPr/>
        </p:nvGrpSpPr>
        <p:grpSpPr>
          <a:xfrm>
            <a:off x="6315468" y="4831168"/>
            <a:ext cx="1139094" cy="515359"/>
            <a:chOff x="3131840" y="5205928"/>
            <a:chExt cx="3007306" cy="1380176"/>
          </a:xfrm>
        </p:grpSpPr>
        <p:sp>
          <p:nvSpPr>
            <p:cNvPr id="104" name="椭圆 103"/>
            <p:cNvSpPr/>
            <p:nvPr/>
          </p:nvSpPr>
          <p:spPr>
            <a:xfrm>
              <a:off x="3131840" y="5270113"/>
              <a:ext cx="3007306" cy="1207170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5" name="直接连接符 104"/>
            <p:cNvCxnSpPr>
              <a:stCxn id="104" idx="4"/>
            </p:cNvCxnSpPr>
            <p:nvPr/>
          </p:nvCxnSpPr>
          <p:spPr>
            <a:xfrm flipV="1">
              <a:off x="4635493" y="6370080"/>
              <a:ext cx="224539" cy="10720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>
              <a:stCxn id="104" idx="4"/>
            </p:cNvCxnSpPr>
            <p:nvPr/>
          </p:nvCxnSpPr>
          <p:spPr>
            <a:xfrm>
              <a:off x="4635493" y="6477283"/>
              <a:ext cx="224539" cy="10882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/>
            <p:cNvCxnSpPr>
              <a:stCxn id="104" idx="0"/>
            </p:cNvCxnSpPr>
            <p:nvPr/>
          </p:nvCxnSpPr>
          <p:spPr>
            <a:xfrm flipH="1" flipV="1">
              <a:off x="4427984" y="5205928"/>
              <a:ext cx="207509" cy="64185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>
              <a:stCxn id="104" idx="0"/>
            </p:cNvCxnSpPr>
            <p:nvPr/>
          </p:nvCxnSpPr>
          <p:spPr>
            <a:xfrm flipH="1">
              <a:off x="4427984" y="5270113"/>
              <a:ext cx="207509" cy="13835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9" name="内容占位符 2"/>
          <p:cNvSpPr txBox="1">
            <a:spLocks/>
          </p:cNvSpPr>
          <p:nvPr/>
        </p:nvSpPr>
        <p:spPr>
          <a:xfrm>
            <a:off x="398441" y="2420888"/>
            <a:ext cx="8229600" cy="1124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chemeClr val="tx2">
                  <a:lumMod val="60000"/>
                  <a:lumOff val="40000"/>
                </a:schemeClr>
              </a:buClr>
              <a:buFont typeface="Wingdings" pitchFamily="2" charset="2"/>
              <a:buChar char="Ø"/>
              <a:defRPr sz="2800" b="0" kern="1200">
                <a:solidFill>
                  <a:schemeClr val="tx1"/>
                </a:solidFill>
                <a:effectLst/>
                <a:latin typeface="黑体" pitchFamily="2" charset="-122"/>
                <a:ea typeface="黑体" pitchFamily="2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00" b="0" kern="1200">
                <a:solidFill>
                  <a:schemeClr val="tx1"/>
                </a:solidFill>
                <a:effectLst/>
                <a:latin typeface="黑体" pitchFamily="2" charset="-122"/>
                <a:ea typeface="黑体" pitchFamily="2" charset="-122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>
                <a:solidFill>
                  <a:srgbClr val="3333FF"/>
                </a:solidFill>
              </a:rPr>
              <a:t>问题</a:t>
            </a:r>
            <a:r>
              <a:rPr lang="zh-CN" altLang="en-US" dirty="0" smtClean="0"/>
              <a:t>：整块导体放进感生电场中，有感生电流？如果有，如何分布？</a:t>
            </a:r>
            <a:endParaRPr lang="zh-CN" altLang="en-US" dirty="0"/>
          </a:p>
        </p:txBody>
      </p:sp>
      <p:sp>
        <p:nvSpPr>
          <p:cNvPr id="94" name="TextBox 93"/>
          <p:cNvSpPr txBox="1"/>
          <p:nvPr/>
        </p:nvSpPr>
        <p:spPr>
          <a:xfrm>
            <a:off x="1847513" y="3545739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B</a:t>
            </a:r>
            <a:endParaRPr lang="zh-CN" altLang="en-US" sz="24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96" name="矩形标注 95"/>
          <p:cNvSpPr/>
          <p:nvPr/>
        </p:nvSpPr>
        <p:spPr>
          <a:xfrm>
            <a:off x="5813723" y="3158495"/>
            <a:ext cx="2767700" cy="879334"/>
          </a:xfrm>
          <a:prstGeom prst="wedgeRectCallout">
            <a:avLst>
              <a:gd name="adj1" fmla="val 6466"/>
              <a:gd name="adj2" fmla="val 116451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2400" dirty="0" smtClean="0">
                <a:latin typeface="黑体" pitchFamily="2" charset="-122"/>
                <a:ea typeface="黑体" pitchFamily="2" charset="-122"/>
              </a:rPr>
              <a:t>设想把导体“切割成许多导体回路”</a:t>
            </a:r>
            <a:endParaRPr lang="zh-CN" altLang="en-US" sz="2400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112" name="矩形标注 111"/>
          <p:cNvSpPr/>
          <p:nvPr/>
        </p:nvSpPr>
        <p:spPr>
          <a:xfrm>
            <a:off x="3270536" y="5748341"/>
            <a:ext cx="1998928" cy="879334"/>
          </a:xfrm>
          <a:prstGeom prst="wedgeRectCallout">
            <a:avLst>
              <a:gd name="adj1" fmla="val 80887"/>
              <a:gd name="adj2" fmla="val -5893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2400" dirty="0" smtClean="0">
                <a:latin typeface="黑体" pitchFamily="2" charset="-122"/>
                <a:ea typeface="黑体" pitchFamily="2" charset="-122"/>
              </a:rPr>
              <a:t>有“很多”感应电流线</a:t>
            </a:r>
            <a:endParaRPr lang="zh-CN" altLang="en-US" sz="2400" dirty="0">
              <a:latin typeface="黑体" pitchFamily="2" charset="-122"/>
              <a:ea typeface="黑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46331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9"/>
                                        </p:tgtEl>
                                      </p:cBhvr>
                                      <p:by x="10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8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2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000"/>
                            </p:stCondLst>
                            <p:childTnLst>
                              <p:par>
                                <p:cTn id="64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6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000"/>
                            </p:stCondLst>
                            <p:childTnLst>
                              <p:par>
                                <p:cTn id="6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8" grpId="0" animBg="1"/>
      <p:bldP spid="80" grpId="0" animBg="1"/>
      <p:bldP spid="83" grpId="0" animBg="1"/>
      <p:bldP spid="109" grpId="0"/>
      <p:bldP spid="96" grpId="0" animBg="1"/>
      <p:bldP spid="1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6" descr="13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73" t="7762" r="11214" b="12238"/>
          <a:stretch>
            <a:fillRect/>
          </a:stretch>
        </p:blipFill>
        <p:spPr bwMode="auto">
          <a:xfrm>
            <a:off x="1331640" y="3662840"/>
            <a:ext cx="2592288" cy="2835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993" y="692696"/>
            <a:ext cx="8229600" cy="638944"/>
          </a:xfrm>
        </p:spPr>
        <p:txBody>
          <a:bodyPr/>
          <a:lstStyle/>
          <a:p>
            <a:r>
              <a:rPr lang="en-US" altLang="zh-CN" b="1" dirty="0" smtClean="0"/>
              <a:t>1.  </a:t>
            </a:r>
            <a:r>
              <a:rPr lang="zh-CN" altLang="en-US" b="1" dirty="0" smtClean="0"/>
              <a:t>涡流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1000" y="1367088"/>
            <a:ext cx="8229600" cy="2349944"/>
          </a:xfrm>
        </p:spPr>
        <p:txBody>
          <a:bodyPr>
            <a:normAutofit lnSpcReduction="10000"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涡电流（涡流）</a:t>
            </a:r>
            <a:r>
              <a:rPr lang="zh-CN" altLang="en-US" dirty="0" smtClean="0"/>
              <a:t>：</a:t>
            </a:r>
            <a:r>
              <a:rPr lang="zh-CN" altLang="en-US" dirty="0"/>
              <a:t>大块导体放在变化磁场</a:t>
            </a:r>
            <a:r>
              <a:rPr lang="zh-CN" altLang="en-US" dirty="0" smtClean="0"/>
              <a:t>中，在感生电场作用下，产生感生电流。</a:t>
            </a:r>
            <a:endParaRPr lang="en-US" altLang="zh-CN" dirty="0" smtClean="0"/>
          </a:p>
          <a:p>
            <a:r>
              <a:rPr lang="zh-CN" altLang="en-US" dirty="0" smtClean="0"/>
              <a:t>“大量”电流线自</a:t>
            </a:r>
            <a:r>
              <a:rPr lang="zh-CN" altLang="en-US" dirty="0"/>
              <a:t>成闭合电路，像水的</a:t>
            </a:r>
            <a:r>
              <a:rPr lang="zh-CN" altLang="en-US" dirty="0" smtClean="0"/>
              <a:t>漩涡。</a:t>
            </a:r>
            <a:endParaRPr lang="en-US" altLang="zh-CN" dirty="0" smtClean="0"/>
          </a:p>
          <a:p>
            <a:r>
              <a:rPr lang="zh-CN" altLang="en-US" dirty="0" smtClean="0"/>
              <a:t>涡流方向符合楞次定律。</a:t>
            </a:r>
            <a:endParaRPr lang="en-US" altLang="zh-CN" dirty="0" smtClean="0"/>
          </a:p>
          <a:p>
            <a:r>
              <a:rPr lang="zh-CN" altLang="en-US" dirty="0" smtClean="0"/>
              <a:t>产生焦耳热</a:t>
            </a:r>
            <a:endParaRPr lang="en-US" altLang="zh-CN" dirty="0" smtClean="0"/>
          </a:p>
        </p:txBody>
      </p:sp>
      <p:grpSp>
        <p:nvGrpSpPr>
          <p:cNvPr id="79" name="组合 78"/>
          <p:cNvGrpSpPr/>
          <p:nvPr/>
        </p:nvGrpSpPr>
        <p:grpSpPr>
          <a:xfrm>
            <a:off x="5258224" y="4403855"/>
            <a:ext cx="3406857" cy="1822620"/>
            <a:chOff x="5508104" y="4173060"/>
            <a:chExt cx="2899453" cy="1464640"/>
          </a:xfrm>
        </p:grpSpPr>
        <p:sp>
          <p:nvSpPr>
            <p:cNvPr id="71" name="椭圆 70"/>
            <p:cNvSpPr/>
            <p:nvPr/>
          </p:nvSpPr>
          <p:spPr>
            <a:xfrm>
              <a:off x="5527237" y="4347745"/>
              <a:ext cx="2880320" cy="1289955"/>
            </a:xfrm>
            <a:prstGeom prst="ellipse">
              <a:avLst/>
            </a:prstGeom>
            <a:gradFill flip="none" rotWithShape="1">
              <a:gsLst>
                <a:gs pos="0">
                  <a:srgbClr val="FFC000">
                    <a:shade val="30000"/>
                    <a:satMod val="115000"/>
                  </a:srgbClr>
                </a:gs>
                <a:gs pos="50000">
                  <a:srgbClr val="FFC000">
                    <a:shade val="67500"/>
                    <a:satMod val="115000"/>
                  </a:srgbClr>
                </a:gs>
                <a:gs pos="100000">
                  <a:srgbClr val="FFC000">
                    <a:shade val="100000"/>
                    <a:satMod val="115000"/>
                  </a:srgbClr>
                </a:gs>
              </a:gsLst>
              <a:lin ang="0" scaled="1"/>
              <a:tileRect/>
            </a:gra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5508104" y="4173060"/>
              <a:ext cx="2880320" cy="1289955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/>
            <p:cNvCxnSpPr>
              <a:stCxn id="71" idx="2"/>
              <a:endCxn id="9" idx="2"/>
            </p:cNvCxnSpPr>
            <p:nvPr/>
          </p:nvCxnSpPr>
          <p:spPr>
            <a:xfrm flipH="1" flipV="1">
              <a:off x="5508104" y="4818038"/>
              <a:ext cx="19133" cy="174685"/>
            </a:xfrm>
            <a:prstGeom prst="line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>
              <a:stCxn id="71" idx="6"/>
              <a:endCxn id="9" idx="6"/>
            </p:cNvCxnSpPr>
            <p:nvPr/>
          </p:nvCxnSpPr>
          <p:spPr>
            <a:xfrm flipH="1" flipV="1">
              <a:off x="8388424" y="4818038"/>
              <a:ext cx="19133" cy="174685"/>
            </a:xfrm>
            <a:prstGeom prst="line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组合 92"/>
          <p:cNvGrpSpPr/>
          <p:nvPr/>
        </p:nvGrpSpPr>
        <p:grpSpPr>
          <a:xfrm>
            <a:off x="5446759" y="4437822"/>
            <a:ext cx="3007306" cy="1553703"/>
            <a:chOff x="3131840" y="5205928"/>
            <a:chExt cx="3007306" cy="1380176"/>
          </a:xfrm>
        </p:grpSpPr>
        <p:sp>
          <p:nvSpPr>
            <p:cNvPr id="86" name="椭圆 85"/>
            <p:cNvSpPr/>
            <p:nvPr/>
          </p:nvSpPr>
          <p:spPr>
            <a:xfrm>
              <a:off x="3131840" y="5270113"/>
              <a:ext cx="3007306" cy="1207170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5" name="直接连接符 84"/>
            <p:cNvCxnSpPr>
              <a:stCxn id="86" idx="4"/>
            </p:cNvCxnSpPr>
            <p:nvPr/>
          </p:nvCxnSpPr>
          <p:spPr>
            <a:xfrm flipV="1">
              <a:off x="4635493" y="6370080"/>
              <a:ext cx="224539" cy="10720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>
              <a:stCxn id="86" idx="4"/>
            </p:cNvCxnSpPr>
            <p:nvPr/>
          </p:nvCxnSpPr>
          <p:spPr>
            <a:xfrm>
              <a:off x="4635493" y="6477283"/>
              <a:ext cx="224539" cy="10882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>
              <a:stCxn id="86" idx="0"/>
            </p:cNvCxnSpPr>
            <p:nvPr/>
          </p:nvCxnSpPr>
          <p:spPr>
            <a:xfrm flipH="1" flipV="1">
              <a:off x="4427984" y="5205928"/>
              <a:ext cx="207509" cy="64185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>
              <a:stCxn id="86" idx="0"/>
            </p:cNvCxnSpPr>
            <p:nvPr/>
          </p:nvCxnSpPr>
          <p:spPr>
            <a:xfrm flipH="1">
              <a:off x="4427984" y="5270113"/>
              <a:ext cx="207509" cy="13835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组合 96"/>
          <p:cNvGrpSpPr/>
          <p:nvPr/>
        </p:nvGrpSpPr>
        <p:grpSpPr>
          <a:xfrm>
            <a:off x="5813723" y="4650041"/>
            <a:ext cx="2156543" cy="940079"/>
            <a:chOff x="3131840" y="5205928"/>
            <a:chExt cx="3007306" cy="1380176"/>
          </a:xfrm>
        </p:grpSpPr>
        <p:sp>
          <p:nvSpPr>
            <p:cNvPr id="98" name="椭圆 97"/>
            <p:cNvSpPr/>
            <p:nvPr/>
          </p:nvSpPr>
          <p:spPr>
            <a:xfrm>
              <a:off x="3131840" y="5270113"/>
              <a:ext cx="3007306" cy="1207170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9" name="直接连接符 98"/>
            <p:cNvCxnSpPr>
              <a:stCxn id="98" idx="4"/>
            </p:cNvCxnSpPr>
            <p:nvPr/>
          </p:nvCxnSpPr>
          <p:spPr>
            <a:xfrm flipV="1">
              <a:off x="4635493" y="6370080"/>
              <a:ext cx="224539" cy="10720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>
              <a:stCxn id="98" idx="4"/>
            </p:cNvCxnSpPr>
            <p:nvPr/>
          </p:nvCxnSpPr>
          <p:spPr>
            <a:xfrm>
              <a:off x="4635493" y="6477283"/>
              <a:ext cx="224539" cy="10882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/>
            <p:cNvCxnSpPr>
              <a:stCxn id="98" idx="0"/>
            </p:cNvCxnSpPr>
            <p:nvPr/>
          </p:nvCxnSpPr>
          <p:spPr>
            <a:xfrm flipH="1" flipV="1">
              <a:off x="4427984" y="5205928"/>
              <a:ext cx="207509" cy="64185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/>
            <p:cNvCxnSpPr>
              <a:stCxn id="98" idx="0"/>
            </p:cNvCxnSpPr>
            <p:nvPr/>
          </p:nvCxnSpPr>
          <p:spPr>
            <a:xfrm flipH="1">
              <a:off x="4427984" y="5270113"/>
              <a:ext cx="207509" cy="13835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组合 102"/>
          <p:cNvGrpSpPr/>
          <p:nvPr/>
        </p:nvGrpSpPr>
        <p:grpSpPr>
          <a:xfrm>
            <a:off x="6315468" y="4831168"/>
            <a:ext cx="1139094" cy="515359"/>
            <a:chOff x="3131840" y="5205928"/>
            <a:chExt cx="3007306" cy="1380176"/>
          </a:xfrm>
        </p:grpSpPr>
        <p:sp>
          <p:nvSpPr>
            <p:cNvPr id="104" name="椭圆 103"/>
            <p:cNvSpPr/>
            <p:nvPr/>
          </p:nvSpPr>
          <p:spPr>
            <a:xfrm>
              <a:off x="3131840" y="5270113"/>
              <a:ext cx="3007306" cy="1207170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5" name="直接连接符 104"/>
            <p:cNvCxnSpPr>
              <a:stCxn id="104" idx="4"/>
            </p:cNvCxnSpPr>
            <p:nvPr/>
          </p:nvCxnSpPr>
          <p:spPr>
            <a:xfrm flipV="1">
              <a:off x="4635493" y="6370080"/>
              <a:ext cx="224539" cy="10720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>
              <a:stCxn id="104" idx="4"/>
            </p:cNvCxnSpPr>
            <p:nvPr/>
          </p:nvCxnSpPr>
          <p:spPr>
            <a:xfrm>
              <a:off x="4635493" y="6477283"/>
              <a:ext cx="224539" cy="10882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/>
            <p:cNvCxnSpPr>
              <a:stCxn id="104" idx="0"/>
            </p:cNvCxnSpPr>
            <p:nvPr/>
          </p:nvCxnSpPr>
          <p:spPr>
            <a:xfrm flipH="1" flipV="1">
              <a:off x="4427984" y="5205928"/>
              <a:ext cx="207509" cy="64185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>
              <a:stCxn id="104" idx="0"/>
            </p:cNvCxnSpPr>
            <p:nvPr/>
          </p:nvCxnSpPr>
          <p:spPr>
            <a:xfrm flipH="1">
              <a:off x="4427984" y="5270113"/>
              <a:ext cx="207509" cy="13835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矩形 3"/>
          <p:cNvSpPr/>
          <p:nvPr/>
        </p:nvSpPr>
        <p:spPr>
          <a:xfrm>
            <a:off x="4997680" y="3140968"/>
            <a:ext cx="3644920" cy="83099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r"/>
            <a:r>
              <a:rPr lang="zh-CN" altLang="en-US" sz="2400" dirty="0" smtClean="0">
                <a:latin typeface="黑体" pitchFamily="2" charset="-122"/>
                <a:ea typeface="黑体" pitchFamily="2" charset="-122"/>
              </a:rPr>
              <a:t>问题：导体</a:t>
            </a:r>
            <a:r>
              <a:rPr lang="zh-CN" altLang="en-US" sz="2400" dirty="0">
                <a:latin typeface="黑体" pitchFamily="2" charset="-122"/>
                <a:ea typeface="黑体" pitchFamily="2" charset="-122"/>
              </a:rPr>
              <a:t>在磁场中</a:t>
            </a:r>
            <a:r>
              <a:rPr lang="zh-CN" altLang="en-US" sz="2400" dirty="0" smtClean="0">
                <a:latin typeface="黑体" pitchFamily="2" charset="-122"/>
                <a:ea typeface="黑体" pitchFamily="2" charset="-122"/>
              </a:rPr>
              <a:t>运动     有没有涡流？</a:t>
            </a:r>
            <a:endParaRPr lang="zh-CN" altLang="en-US" sz="2400" dirty="0">
              <a:latin typeface="黑体" pitchFamily="2" charset="-122"/>
              <a:ea typeface="黑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61004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涡流应用：热效应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2777"/>
            <a:ext cx="8229600" cy="1224135"/>
          </a:xfrm>
        </p:spPr>
        <p:txBody>
          <a:bodyPr/>
          <a:lstStyle/>
          <a:p>
            <a:r>
              <a:rPr lang="zh-CN" altLang="en-US" dirty="0"/>
              <a:t>电磁炉的炉盘</a:t>
            </a:r>
            <a:r>
              <a:rPr lang="zh-CN" altLang="en-US" dirty="0" smtClean="0"/>
              <a:t>下线圈，通过</a:t>
            </a:r>
            <a:r>
              <a:rPr lang="zh-CN" altLang="en-US" dirty="0"/>
              <a:t>交变电流</a:t>
            </a:r>
            <a:r>
              <a:rPr lang="zh-CN" altLang="en-US" dirty="0" smtClean="0"/>
              <a:t>，在周围产生变化磁场。炉盘上金属锅产生涡流而发热</a:t>
            </a:r>
            <a:r>
              <a:rPr lang="zh-CN" altLang="en-US" dirty="0"/>
              <a:t>。</a:t>
            </a:r>
          </a:p>
        </p:txBody>
      </p:sp>
      <p:pic>
        <p:nvPicPr>
          <p:cNvPr id="11272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8697" y="2432418"/>
            <a:ext cx="3333750" cy="3333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151" y="2780928"/>
            <a:ext cx="5297487" cy="3535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1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5080401"/>
            <a:ext cx="3762375" cy="152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48760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涡流</a:t>
            </a:r>
            <a:r>
              <a:rPr lang="zh-CN" altLang="en-US" dirty="0" smtClean="0"/>
              <a:t>应用：热效应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2777"/>
            <a:ext cx="8229600" cy="86409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3333FF"/>
                </a:solidFill>
              </a:rPr>
              <a:t>感应加热</a:t>
            </a:r>
            <a:r>
              <a:rPr lang="zh-CN" altLang="en-US" dirty="0" smtClean="0"/>
              <a:t>，用于加热和冶炼</a:t>
            </a:r>
            <a:endParaRPr lang="zh-CN" altLang="en-US" dirty="0"/>
          </a:p>
        </p:txBody>
      </p:sp>
      <p:pic>
        <p:nvPicPr>
          <p:cNvPr id="1229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857490"/>
            <a:ext cx="3159002" cy="3159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6" name="Picture 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221088"/>
            <a:ext cx="3024336" cy="23295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5" name="组合 4"/>
          <p:cNvGrpSpPr/>
          <p:nvPr/>
        </p:nvGrpSpPr>
        <p:grpSpPr>
          <a:xfrm>
            <a:off x="4460877" y="4179931"/>
            <a:ext cx="4413017" cy="2411887"/>
            <a:chOff x="4139952" y="4221088"/>
            <a:chExt cx="4413017" cy="2411887"/>
          </a:xfrm>
        </p:grpSpPr>
        <p:pic>
          <p:nvPicPr>
            <p:cNvPr id="12290" name="Picture 2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39952" y="4221088"/>
              <a:ext cx="3859019" cy="2411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4" name="TextBox 3"/>
            <p:cNvSpPr txBox="1"/>
            <p:nvPr/>
          </p:nvSpPr>
          <p:spPr>
            <a:xfrm>
              <a:off x="7998971" y="4688367"/>
              <a:ext cx="553998" cy="1477328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24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DIY</a:t>
              </a:r>
              <a:r>
                <a:rPr lang="zh-CN" altLang="en-US" sz="24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加热器</a:t>
              </a:r>
              <a:endPara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92527" y="1988840"/>
            <a:ext cx="4253843" cy="2203029"/>
            <a:chOff x="592527" y="1988840"/>
            <a:chExt cx="4253843" cy="2203029"/>
          </a:xfrm>
        </p:grpSpPr>
        <p:pic>
          <p:nvPicPr>
            <p:cNvPr id="12293" name="Picture 5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2527" y="1988840"/>
              <a:ext cx="4253843" cy="174136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1149788" y="3730204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latin typeface="黑体" panose="02010609060101010101" pitchFamily="49" charset="-122"/>
                  <a:ea typeface="黑体" panose="02010609060101010101" pitchFamily="49" charset="-122"/>
                </a:rPr>
                <a:t>感应</a:t>
              </a:r>
              <a:r>
                <a:rPr lang="zh-CN" altLang="en-US" sz="24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加热设备</a:t>
              </a:r>
              <a:endPara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8339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2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2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2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涡流</a:t>
            </a:r>
            <a:r>
              <a:rPr lang="zh-CN" altLang="en-US" dirty="0" smtClean="0"/>
              <a:t>应用：感应作用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2777"/>
            <a:ext cx="8229600" cy="864095"/>
          </a:xfrm>
        </p:spPr>
        <p:txBody>
          <a:bodyPr/>
          <a:lstStyle/>
          <a:p>
            <a:r>
              <a:rPr lang="zh-CN" altLang="en-US" dirty="0" smtClean="0"/>
              <a:t>涡流探测</a:t>
            </a:r>
            <a:endParaRPr lang="zh-CN" alt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186" y="1929769"/>
            <a:ext cx="2965811" cy="21329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65103"/>
            <a:ext cx="2878454" cy="26136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8454" y="4365103"/>
            <a:ext cx="1950305" cy="2369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4229765"/>
            <a:ext cx="3248167" cy="2504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6" name="图示 5"/>
          <p:cNvGraphicFramePr/>
          <p:nvPr>
            <p:extLst>
              <p:ext uri="{D42A27DB-BD31-4B8C-83A1-F6EECF244321}">
                <p14:modId xmlns:p14="http://schemas.microsoft.com/office/powerpoint/2010/main" val="190550100"/>
              </p:ext>
            </p:extLst>
          </p:nvPr>
        </p:nvGraphicFramePr>
        <p:xfrm>
          <a:off x="3491880" y="692696"/>
          <a:ext cx="6096000" cy="30401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419395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涡流危害与避免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554" y="1463635"/>
            <a:ext cx="8146182" cy="775705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涡流损耗：变压器铁芯用带绝缘漆的硅钢片堆成</a:t>
            </a:r>
            <a:endParaRPr lang="zh-CN" altLang="en-US" dirty="0"/>
          </a:p>
          <a:p>
            <a:endParaRPr lang="zh-CN" altLang="en-US" dirty="0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02" y="4606149"/>
            <a:ext cx="3291794" cy="20162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171" y="4415823"/>
            <a:ext cx="1471968" cy="2158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曲线连接符 4"/>
          <p:cNvCxnSpPr>
            <a:stCxn id="14340" idx="1"/>
          </p:cNvCxnSpPr>
          <p:nvPr/>
        </p:nvCxnSpPr>
        <p:spPr>
          <a:xfrm rot="10800000" flipV="1">
            <a:off x="2931049" y="5495265"/>
            <a:ext cx="1915122" cy="118995"/>
          </a:xfrm>
          <a:prstGeom prst="curvedConnector3">
            <a:avLst>
              <a:gd name="adj1" fmla="val 50000"/>
            </a:avLst>
          </a:prstGeom>
          <a:ln w="19050">
            <a:solidFill>
              <a:srgbClr val="FF0000"/>
            </a:solidFill>
            <a:headEnd type="triangle" w="lg" len="lg"/>
            <a:tailEnd type="none" w="med" len="med"/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930799" y="2146050"/>
            <a:ext cx="7296150" cy="1981200"/>
            <a:chOff x="666750" y="2384425"/>
            <a:chExt cx="7296150" cy="1981200"/>
          </a:xfrm>
        </p:grpSpPr>
        <p:sp>
          <p:nvSpPr>
            <p:cNvPr id="9" name="AutoShape 2"/>
            <p:cNvSpPr>
              <a:spLocks noChangeArrowheads="1"/>
            </p:cNvSpPr>
            <p:nvPr/>
          </p:nvSpPr>
          <p:spPr bwMode="auto">
            <a:xfrm>
              <a:off x="1524000" y="2384425"/>
              <a:ext cx="2667000" cy="1981200"/>
            </a:xfrm>
            <a:prstGeom prst="cube">
              <a:avLst>
                <a:gd name="adj" fmla="val 48398"/>
              </a:avLst>
            </a:prstGeom>
            <a:solidFill>
              <a:srgbClr val="96969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spcBef>
                  <a:spcPct val="50000"/>
                </a:spcBef>
                <a:defRPr/>
              </a:pPr>
              <a:endParaRPr lang="zh-CN" altLang="en-US" sz="2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2" charset="-122"/>
                <a:ea typeface="黑体" pitchFamily="2" charset="-122"/>
              </a:endParaRPr>
            </a:p>
          </p:txBody>
        </p:sp>
        <p:grpSp>
          <p:nvGrpSpPr>
            <p:cNvPr id="10" name="Group 3"/>
            <p:cNvGrpSpPr>
              <a:grpSpLocks/>
            </p:cNvGrpSpPr>
            <p:nvPr/>
          </p:nvGrpSpPr>
          <p:grpSpPr bwMode="auto">
            <a:xfrm>
              <a:off x="822325" y="2571750"/>
              <a:ext cx="3140075" cy="1524000"/>
              <a:chOff x="518" y="1620"/>
              <a:chExt cx="1978" cy="960"/>
            </a:xfrm>
          </p:grpSpPr>
          <p:sp>
            <p:nvSpPr>
              <p:cNvPr id="34" name="Line 4"/>
              <p:cNvSpPr>
                <a:spLocks noChangeShapeType="1"/>
              </p:cNvSpPr>
              <p:nvPr/>
            </p:nvSpPr>
            <p:spPr bwMode="auto">
              <a:xfrm>
                <a:off x="518" y="1908"/>
                <a:ext cx="1661" cy="0"/>
              </a:xfrm>
              <a:prstGeom prst="line">
                <a:avLst/>
              </a:prstGeom>
              <a:noFill/>
              <a:ln w="22225">
                <a:solidFill>
                  <a:srgbClr val="000099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spcBef>
                    <a:spcPct val="50000"/>
                  </a:spcBef>
                  <a:defRPr/>
                </a:pPr>
                <a:endParaRPr lang="zh-CN" altLang="en-US" sz="28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endParaRPr>
              </a:p>
            </p:txBody>
          </p:sp>
          <p:sp>
            <p:nvSpPr>
              <p:cNvPr id="35" name="Line 5"/>
              <p:cNvSpPr>
                <a:spLocks noChangeShapeType="1"/>
              </p:cNvSpPr>
              <p:nvPr/>
            </p:nvSpPr>
            <p:spPr bwMode="auto">
              <a:xfrm>
                <a:off x="2179" y="1908"/>
                <a:ext cx="0" cy="672"/>
              </a:xfrm>
              <a:prstGeom prst="line">
                <a:avLst/>
              </a:prstGeom>
              <a:noFill/>
              <a:ln w="22225">
                <a:solidFill>
                  <a:srgbClr val="000099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spcBef>
                    <a:spcPct val="50000"/>
                  </a:spcBef>
                  <a:defRPr/>
                </a:pPr>
                <a:endParaRPr lang="zh-CN" altLang="en-US" sz="28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endParaRPr>
              </a:p>
            </p:txBody>
          </p:sp>
          <p:sp>
            <p:nvSpPr>
              <p:cNvPr id="36" name="Line 6"/>
              <p:cNvSpPr>
                <a:spLocks noChangeShapeType="1"/>
              </p:cNvSpPr>
              <p:nvPr/>
            </p:nvSpPr>
            <p:spPr bwMode="auto">
              <a:xfrm>
                <a:off x="2285" y="1812"/>
                <a:ext cx="0" cy="672"/>
              </a:xfrm>
              <a:prstGeom prst="line">
                <a:avLst/>
              </a:prstGeom>
              <a:noFill/>
              <a:ln w="22225">
                <a:solidFill>
                  <a:srgbClr val="000099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spcBef>
                    <a:spcPct val="50000"/>
                  </a:spcBef>
                  <a:defRPr/>
                </a:pPr>
                <a:endParaRPr lang="zh-CN" altLang="en-US" sz="28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endParaRPr>
              </a:p>
            </p:txBody>
          </p:sp>
          <p:sp>
            <p:nvSpPr>
              <p:cNvPr id="37" name="Line 7"/>
              <p:cNvSpPr>
                <a:spLocks noChangeShapeType="1"/>
              </p:cNvSpPr>
              <p:nvPr/>
            </p:nvSpPr>
            <p:spPr bwMode="auto">
              <a:xfrm>
                <a:off x="2390" y="1716"/>
                <a:ext cx="0" cy="672"/>
              </a:xfrm>
              <a:prstGeom prst="line">
                <a:avLst/>
              </a:prstGeom>
              <a:noFill/>
              <a:ln w="22225">
                <a:solidFill>
                  <a:srgbClr val="000099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spcBef>
                    <a:spcPct val="50000"/>
                  </a:spcBef>
                  <a:defRPr/>
                </a:pPr>
                <a:endParaRPr lang="zh-CN" altLang="en-US" sz="28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endParaRPr>
              </a:p>
            </p:txBody>
          </p:sp>
          <p:sp>
            <p:nvSpPr>
              <p:cNvPr id="38" name="Line 8"/>
              <p:cNvSpPr>
                <a:spLocks noChangeShapeType="1"/>
              </p:cNvSpPr>
              <p:nvPr/>
            </p:nvSpPr>
            <p:spPr bwMode="auto">
              <a:xfrm>
                <a:off x="2496" y="1620"/>
                <a:ext cx="0" cy="672"/>
              </a:xfrm>
              <a:prstGeom prst="line">
                <a:avLst/>
              </a:prstGeom>
              <a:noFill/>
              <a:ln w="22225">
                <a:solidFill>
                  <a:srgbClr val="000099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spcBef>
                    <a:spcPct val="50000"/>
                  </a:spcBef>
                  <a:defRPr/>
                </a:pPr>
                <a:endParaRPr lang="zh-CN" altLang="en-US" sz="28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endParaRPr>
              </a:p>
            </p:txBody>
          </p:sp>
          <p:sp>
            <p:nvSpPr>
              <p:cNvPr id="39" name="Line 9"/>
              <p:cNvSpPr>
                <a:spLocks noChangeShapeType="1"/>
              </p:cNvSpPr>
              <p:nvPr/>
            </p:nvSpPr>
            <p:spPr bwMode="auto">
              <a:xfrm>
                <a:off x="1282" y="1716"/>
                <a:ext cx="1108" cy="0"/>
              </a:xfrm>
              <a:prstGeom prst="line">
                <a:avLst/>
              </a:prstGeom>
              <a:noFill/>
              <a:ln w="22225">
                <a:solidFill>
                  <a:srgbClr val="000099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spcBef>
                    <a:spcPct val="50000"/>
                  </a:spcBef>
                  <a:defRPr/>
                </a:pPr>
                <a:endParaRPr lang="zh-CN" altLang="en-US" sz="28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endParaRPr>
              </a:p>
            </p:txBody>
          </p:sp>
          <p:sp>
            <p:nvSpPr>
              <p:cNvPr id="40" name="Line 10"/>
              <p:cNvSpPr>
                <a:spLocks noChangeShapeType="1"/>
              </p:cNvSpPr>
              <p:nvPr/>
            </p:nvSpPr>
            <p:spPr bwMode="auto">
              <a:xfrm>
                <a:off x="1176" y="1812"/>
                <a:ext cx="1109" cy="0"/>
              </a:xfrm>
              <a:prstGeom prst="line">
                <a:avLst/>
              </a:prstGeom>
              <a:noFill/>
              <a:ln w="22225">
                <a:solidFill>
                  <a:srgbClr val="000099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spcBef>
                    <a:spcPct val="50000"/>
                  </a:spcBef>
                  <a:defRPr/>
                </a:pPr>
                <a:endParaRPr lang="zh-CN" altLang="en-US" sz="28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endParaRPr>
              </a:p>
            </p:txBody>
          </p:sp>
          <p:sp>
            <p:nvSpPr>
              <p:cNvPr id="41" name="Line 11"/>
              <p:cNvSpPr>
                <a:spLocks noChangeShapeType="1"/>
              </p:cNvSpPr>
              <p:nvPr/>
            </p:nvSpPr>
            <p:spPr bwMode="auto">
              <a:xfrm>
                <a:off x="1387" y="1620"/>
                <a:ext cx="1109" cy="0"/>
              </a:xfrm>
              <a:prstGeom prst="line">
                <a:avLst/>
              </a:prstGeom>
              <a:noFill/>
              <a:ln w="22225">
                <a:solidFill>
                  <a:srgbClr val="000099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spcBef>
                    <a:spcPct val="50000"/>
                  </a:spcBef>
                  <a:defRPr/>
                </a:pPr>
                <a:endParaRPr lang="zh-CN" altLang="en-US" sz="28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endParaRPr>
              </a:p>
            </p:txBody>
          </p:sp>
          <p:sp>
            <p:nvSpPr>
              <p:cNvPr id="42" name="Line 12"/>
              <p:cNvSpPr>
                <a:spLocks noChangeShapeType="1"/>
              </p:cNvSpPr>
              <p:nvPr/>
            </p:nvSpPr>
            <p:spPr bwMode="auto">
              <a:xfrm>
                <a:off x="1387" y="1620"/>
                <a:ext cx="0" cy="48"/>
              </a:xfrm>
              <a:prstGeom prst="line">
                <a:avLst/>
              </a:prstGeom>
              <a:noFill/>
              <a:ln w="22225">
                <a:solidFill>
                  <a:srgbClr val="000099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spcBef>
                    <a:spcPct val="50000"/>
                  </a:spcBef>
                  <a:defRPr/>
                </a:pPr>
                <a:endParaRPr lang="zh-CN" altLang="en-US" sz="28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endParaRPr>
              </a:p>
            </p:txBody>
          </p:sp>
          <p:sp>
            <p:nvSpPr>
              <p:cNvPr id="43" name="Line 13"/>
              <p:cNvSpPr>
                <a:spLocks noChangeShapeType="1"/>
              </p:cNvSpPr>
              <p:nvPr/>
            </p:nvSpPr>
            <p:spPr bwMode="auto">
              <a:xfrm>
                <a:off x="1282" y="1716"/>
                <a:ext cx="0" cy="48"/>
              </a:xfrm>
              <a:prstGeom prst="line">
                <a:avLst/>
              </a:prstGeom>
              <a:noFill/>
              <a:ln w="22225">
                <a:solidFill>
                  <a:srgbClr val="000099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spcBef>
                    <a:spcPct val="50000"/>
                  </a:spcBef>
                  <a:defRPr/>
                </a:pPr>
                <a:endParaRPr lang="zh-CN" altLang="en-US" sz="28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endParaRPr>
              </a:p>
            </p:txBody>
          </p:sp>
          <p:sp>
            <p:nvSpPr>
              <p:cNvPr id="44" name="Line 14"/>
              <p:cNvSpPr>
                <a:spLocks noChangeShapeType="1"/>
              </p:cNvSpPr>
              <p:nvPr/>
            </p:nvSpPr>
            <p:spPr bwMode="auto">
              <a:xfrm>
                <a:off x="1176" y="1812"/>
                <a:ext cx="0" cy="48"/>
              </a:xfrm>
              <a:prstGeom prst="line">
                <a:avLst/>
              </a:prstGeom>
              <a:noFill/>
              <a:ln w="22225">
                <a:solidFill>
                  <a:srgbClr val="000099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spcBef>
                    <a:spcPct val="50000"/>
                  </a:spcBef>
                  <a:defRPr/>
                </a:pPr>
                <a:endParaRPr lang="zh-CN" altLang="en-US" sz="28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endParaRPr>
              </a:p>
            </p:txBody>
          </p:sp>
        </p:grpSp>
        <p:sp>
          <p:nvSpPr>
            <p:cNvPr id="11" name="Rectangle 15"/>
            <p:cNvSpPr>
              <a:spLocks noChangeArrowheads="1"/>
            </p:cNvSpPr>
            <p:nvPr/>
          </p:nvSpPr>
          <p:spPr bwMode="auto">
            <a:xfrm>
              <a:off x="666750" y="2624138"/>
              <a:ext cx="120650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50000"/>
                </a:spcBef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1pPr>
              <a:lvl2pPr marL="742950" indent="-285750" eaLnBrk="0" hangingPunct="0">
                <a:spcBef>
                  <a:spcPct val="50000"/>
                </a:spcBef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2pPr>
              <a:lvl3pPr marL="1143000" indent="-228600" eaLnBrk="0" hangingPunct="0">
                <a:spcBef>
                  <a:spcPct val="50000"/>
                </a:spcBef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3pPr>
              <a:lvl4pPr marL="1600200" indent="-228600" eaLnBrk="0" hangingPunct="0">
                <a:spcBef>
                  <a:spcPct val="50000"/>
                </a:spcBef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4pPr>
              <a:lvl5pPr marL="2057400" indent="-228600" eaLnBrk="0" hangingPunct="0">
                <a:spcBef>
                  <a:spcPct val="50000"/>
                </a:spcBef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</a:pPr>
              <a:r>
                <a:rPr kumimoji="1" lang="zh-CN" altLang="en-US" sz="2000">
                  <a:latin typeface="Times New Roman" pitchFamily="18" charset="0"/>
                  <a:ea typeface="楷体_GB2312" pitchFamily="49" charset="-122"/>
                </a:rPr>
                <a:t>交变电流</a:t>
              </a:r>
            </a:p>
          </p:txBody>
        </p:sp>
        <p:sp>
          <p:nvSpPr>
            <p:cNvPr id="12" name="Rectangle 16"/>
            <p:cNvSpPr>
              <a:spLocks noChangeArrowheads="1"/>
            </p:cNvSpPr>
            <p:nvPr/>
          </p:nvSpPr>
          <p:spPr bwMode="auto">
            <a:xfrm>
              <a:off x="1676400" y="3409950"/>
              <a:ext cx="1447800" cy="838200"/>
            </a:xfrm>
            <a:prstGeom prst="rect">
              <a:avLst/>
            </a:prstGeom>
            <a:noFill/>
            <a:ln w="22225">
              <a:solidFill>
                <a:srgbClr val="FF0000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spcBef>
                  <a:spcPct val="50000"/>
                </a:spcBef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1pPr>
              <a:lvl2pPr marL="742950" indent="-285750" eaLnBrk="0" hangingPunct="0">
                <a:spcBef>
                  <a:spcPct val="50000"/>
                </a:spcBef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2pPr>
              <a:lvl3pPr marL="1143000" indent="-228600" eaLnBrk="0" hangingPunct="0">
                <a:spcBef>
                  <a:spcPct val="50000"/>
                </a:spcBef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3pPr>
              <a:lvl4pPr marL="1600200" indent="-228600" eaLnBrk="0" hangingPunct="0">
                <a:spcBef>
                  <a:spcPct val="50000"/>
                </a:spcBef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4pPr>
              <a:lvl5pPr marL="2057400" indent="-228600" eaLnBrk="0" hangingPunct="0">
                <a:spcBef>
                  <a:spcPct val="50000"/>
                </a:spcBef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</a:pPr>
              <a:endParaRPr lang="zh-CN" altLang="zh-CN" sz="1800" b="0">
                <a:latin typeface="Arial" charset="0"/>
              </a:endParaRPr>
            </a:p>
          </p:txBody>
        </p:sp>
        <p:sp>
          <p:nvSpPr>
            <p:cNvPr id="13" name="Rectangle 17"/>
            <p:cNvSpPr>
              <a:spLocks noChangeArrowheads="1"/>
            </p:cNvSpPr>
            <p:nvPr/>
          </p:nvSpPr>
          <p:spPr bwMode="auto">
            <a:xfrm>
              <a:off x="1905000" y="3562350"/>
              <a:ext cx="990600" cy="533400"/>
            </a:xfrm>
            <a:prstGeom prst="rect">
              <a:avLst/>
            </a:prstGeom>
            <a:noFill/>
            <a:ln w="22225">
              <a:solidFill>
                <a:srgbClr val="FF0000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spcBef>
                  <a:spcPct val="50000"/>
                </a:spcBef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1pPr>
              <a:lvl2pPr marL="742950" indent="-285750" eaLnBrk="0" hangingPunct="0">
                <a:spcBef>
                  <a:spcPct val="50000"/>
                </a:spcBef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2pPr>
              <a:lvl3pPr marL="1143000" indent="-228600" eaLnBrk="0" hangingPunct="0">
                <a:spcBef>
                  <a:spcPct val="50000"/>
                </a:spcBef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3pPr>
              <a:lvl4pPr marL="1600200" indent="-228600" eaLnBrk="0" hangingPunct="0">
                <a:spcBef>
                  <a:spcPct val="50000"/>
                </a:spcBef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4pPr>
              <a:lvl5pPr marL="2057400" indent="-228600" eaLnBrk="0" hangingPunct="0">
                <a:spcBef>
                  <a:spcPct val="50000"/>
                </a:spcBef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</a:pPr>
              <a:endParaRPr lang="zh-CN" altLang="zh-CN" sz="1800" b="0">
                <a:latin typeface="Arial" charset="0"/>
              </a:endParaRPr>
            </a:p>
          </p:txBody>
        </p:sp>
        <p:sp>
          <p:nvSpPr>
            <p:cNvPr id="14" name="Rectangle 18"/>
            <p:cNvSpPr>
              <a:spLocks noChangeArrowheads="1"/>
            </p:cNvSpPr>
            <p:nvPr/>
          </p:nvSpPr>
          <p:spPr bwMode="auto">
            <a:xfrm>
              <a:off x="2133600" y="3714750"/>
              <a:ext cx="533400" cy="228600"/>
            </a:xfrm>
            <a:prstGeom prst="rect">
              <a:avLst/>
            </a:prstGeom>
            <a:noFill/>
            <a:ln w="22225">
              <a:solidFill>
                <a:srgbClr val="FF0000"/>
              </a:solidFill>
              <a:prstDash val="dash"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spcBef>
                  <a:spcPct val="50000"/>
                </a:spcBef>
                <a:defRPr/>
              </a:pPr>
              <a:endParaRPr lang="zh-CN" altLang="en-US" sz="2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2" charset="-122"/>
                <a:ea typeface="黑体" pitchFamily="2" charset="-122"/>
              </a:endParaRPr>
            </a:p>
          </p:txBody>
        </p:sp>
        <p:sp>
          <p:nvSpPr>
            <p:cNvPr id="15" name="AutoShape 19"/>
            <p:cNvSpPr>
              <a:spLocks noChangeArrowheads="1"/>
            </p:cNvSpPr>
            <p:nvPr/>
          </p:nvSpPr>
          <p:spPr bwMode="auto">
            <a:xfrm>
              <a:off x="5295900" y="3028950"/>
              <a:ext cx="2667000" cy="1295400"/>
            </a:xfrm>
            <a:prstGeom prst="cube">
              <a:avLst>
                <a:gd name="adj" fmla="val 74065"/>
              </a:avLst>
            </a:prstGeom>
            <a:solidFill>
              <a:srgbClr val="96969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spcBef>
                  <a:spcPct val="50000"/>
                </a:spcBef>
                <a:defRPr/>
              </a:pPr>
              <a:endParaRPr lang="zh-CN" altLang="en-US" sz="2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2" charset="-122"/>
                <a:ea typeface="黑体" pitchFamily="2" charset="-122"/>
              </a:endParaRPr>
            </a:p>
          </p:txBody>
        </p:sp>
        <p:sp>
          <p:nvSpPr>
            <p:cNvPr id="16" name="AutoShape 20"/>
            <p:cNvSpPr>
              <a:spLocks noChangeArrowheads="1"/>
            </p:cNvSpPr>
            <p:nvPr/>
          </p:nvSpPr>
          <p:spPr bwMode="auto">
            <a:xfrm>
              <a:off x="5295900" y="2724150"/>
              <a:ext cx="2667000" cy="1295400"/>
            </a:xfrm>
            <a:prstGeom prst="cube">
              <a:avLst>
                <a:gd name="adj" fmla="val 74065"/>
              </a:avLst>
            </a:prstGeom>
            <a:solidFill>
              <a:srgbClr val="96969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spcBef>
                  <a:spcPct val="50000"/>
                </a:spcBef>
                <a:defRPr/>
              </a:pPr>
              <a:endParaRPr lang="zh-CN" altLang="en-US" sz="2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2" charset="-122"/>
                <a:ea typeface="黑体" pitchFamily="2" charset="-122"/>
              </a:endParaRPr>
            </a:p>
          </p:txBody>
        </p:sp>
        <p:sp>
          <p:nvSpPr>
            <p:cNvPr id="17" name="AutoShape 21"/>
            <p:cNvSpPr>
              <a:spLocks noChangeArrowheads="1"/>
            </p:cNvSpPr>
            <p:nvPr/>
          </p:nvSpPr>
          <p:spPr bwMode="auto">
            <a:xfrm>
              <a:off x="5295900" y="2419350"/>
              <a:ext cx="2667000" cy="1295400"/>
            </a:xfrm>
            <a:prstGeom prst="cube">
              <a:avLst>
                <a:gd name="adj" fmla="val 74065"/>
              </a:avLst>
            </a:prstGeom>
            <a:solidFill>
              <a:srgbClr val="96969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spcBef>
                  <a:spcPct val="50000"/>
                </a:spcBef>
                <a:defRPr/>
              </a:pPr>
              <a:endParaRPr lang="zh-CN" altLang="en-US" sz="2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2" charset="-122"/>
                <a:ea typeface="黑体" pitchFamily="2" charset="-122"/>
              </a:endParaRPr>
            </a:p>
          </p:txBody>
        </p:sp>
        <p:grpSp>
          <p:nvGrpSpPr>
            <p:cNvPr id="18" name="Group 22"/>
            <p:cNvGrpSpPr>
              <a:grpSpLocks/>
            </p:cNvGrpSpPr>
            <p:nvPr/>
          </p:nvGrpSpPr>
          <p:grpSpPr bwMode="auto">
            <a:xfrm>
              <a:off x="4533900" y="2571750"/>
              <a:ext cx="3200400" cy="1524000"/>
              <a:chOff x="912" y="1536"/>
              <a:chExt cx="1920" cy="960"/>
            </a:xfrm>
          </p:grpSpPr>
          <p:sp>
            <p:nvSpPr>
              <p:cNvPr id="23" name="Line 23"/>
              <p:cNvSpPr>
                <a:spLocks noChangeShapeType="1"/>
              </p:cNvSpPr>
              <p:nvPr/>
            </p:nvSpPr>
            <p:spPr bwMode="auto">
              <a:xfrm>
                <a:off x="912" y="1824"/>
                <a:ext cx="1632" cy="0"/>
              </a:xfrm>
              <a:prstGeom prst="line">
                <a:avLst/>
              </a:prstGeom>
              <a:noFill/>
              <a:ln w="22225">
                <a:solidFill>
                  <a:srgbClr val="000099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spcBef>
                    <a:spcPct val="50000"/>
                  </a:spcBef>
                  <a:defRPr/>
                </a:pPr>
                <a:endParaRPr lang="zh-CN" altLang="en-US" sz="28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endParaRPr>
              </a:p>
            </p:txBody>
          </p:sp>
          <p:sp>
            <p:nvSpPr>
              <p:cNvPr id="24" name="Line 24"/>
              <p:cNvSpPr>
                <a:spLocks noChangeShapeType="1"/>
              </p:cNvSpPr>
              <p:nvPr/>
            </p:nvSpPr>
            <p:spPr bwMode="auto">
              <a:xfrm>
                <a:off x="2544" y="1824"/>
                <a:ext cx="0" cy="672"/>
              </a:xfrm>
              <a:prstGeom prst="line">
                <a:avLst/>
              </a:prstGeom>
              <a:noFill/>
              <a:ln w="22225">
                <a:solidFill>
                  <a:srgbClr val="000099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spcBef>
                    <a:spcPct val="50000"/>
                  </a:spcBef>
                  <a:defRPr/>
                </a:pPr>
                <a:endParaRPr lang="zh-CN" altLang="en-US" sz="28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endParaRPr>
              </a:p>
            </p:txBody>
          </p:sp>
          <p:sp>
            <p:nvSpPr>
              <p:cNvPr id="25" name="Line 25"/>
              <p:cNvSpPr>
                <a:spLocks noChangeShapeType="1"/>
              </p:cNvSpPr>
              <p:nvPr/>
            </p:nvSpPr>
            <p:spPr bwMode="auto">
              <a:xfrm>
                <a:off x="2640" y="1728"/>
                <a:ext cx="0" cy="672"/>
              </a:xfrm>
              <a:prstGeom prst="line">
                <a:avLst/>
              </a:prstGeom>
              <a:noFill/>
              <a:ln w="22225">
                <a:solidFill>
                  <a:srgbClr val="000099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spcBef>
                    <a:spcPct val="50000"/>
                  </a:spcBef>
                  <a:defRPr/>
                </a:pPr>
                <a:endParaRPr lang="zh-CN" altLang="en-US" sz="28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endParaRPr>
              </a:p>
            </p:txBody>
          </p:sp>
          <p:sp>
            <p:nvSpPr>
              <p:cNvPr id="26" name="Line 26"/>
              <p:cNvSpPr>
                <a:spLocks noChangeShapeType="1"/>
              </p:cNvSpPr>
              <p:nvPr/>
            </p:nvSpPr>
            <p:spPr bwMode="auto">
              <a:xfrm>
                <a:off x="2736" y="1632"/>
                <a:ext cx="0" cy="672"/>
              </a:xfrm>
              <a:prstGeom prst="line">
                <a:avLst/>
              </a:prstGeom>
              <a:noFill/>
              <a:ln w="22225">
                <a:solidFill>
                  <a:srgbClr val="000099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spcBef>
                    <a:spcPct val="50000"/>
                  </a:spcBef>
                  <a:defRPr/>
                </a:pPr>
                <a:endParaRPr lang="zh-CN" altLang="en-US" sz="28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endParaRPr>
              </a:p>
            </p:txBody>
          </p:sp>
          <p:sp>
            <p:nvSpPr>
              <p:cNvPr id="27" name="Line 27"/>
              <p:cNvSpPr>
                <a:spLocks noChangeShapeType="1"/>
              </p:cNvSpPr>
              <p:nvPr/>
            </p:nvSpPr>
            <p:spPr bwMode="auto">
              <a:xfrm>
                <a:off x="2832" y="1536"/>
                <a:ext cx="0" cy="672"/>
              </a:xfrm>
              <a:prstGeom prst="line">
                <a:avLst/>
              </a:prstGeom>
              <a:noFill/>
              <a:ln w="22225">
                <a:solidFill>
                  <a:srgbClr val="000099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spcBef>
                    <a:spcPct val="50000"/>
                  </a:spcBef>
                  <a:defRPr/>
                </a:pPr>
                <a:endParaRPr lang="zh-CN" altLang="en-US" sz="28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endParaRPr>
              </a:p>
            </p:txBody>
          </p:sp>
          <p:sp>
            <p:nvSpPr>
              <p:cNvPr id="28" name="Line 28"/>
              <p:cNvSpPr>
                <a:spLocks noChangeShapeType="1"/>
              </p:cNvSpPr>
              <p:nvPr/>
            </p:nvSpPr>
            <p:spPr bwMode="auto">
              <a:xfrm>
                <a:off x="1728" y="1632"/>
                <a:ext cx="1008" cy="0"/>
              </a:xfrm>
              <a:prstGeom prst="line">
                <a:avLst/>
              </a:prstGeom>
              <a:noFill/>
              <a:ln w="22225">
                <a:solidFill>
                  <a:srgbClr val="000099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spcBef>
                    <a:spcPct val="50000"/>
                  </a:spcBef>
                  <a:defRPr/>
                </a:pPr>
                <a:endParaRPr lang="zh-CN" altLang="en-US" sz="28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endParaRPr>
              </a:p>
            </p:txBody>
          </p:sp>
          <p:sp>
            <p:nvSpPr>
              <p:cNvPr id="29" name="Line 29"/>
              <p:cNvSpPr>
                <a:spLocks noChangeShapeType="1"/>
              </p:cNvSpPr>
              <p:nvPr/>
            </p:nvSpPr>
            <p:spPr bwMode="auto">
              <a:xfrm>
                <a:off x="1632" y="1728"/>
                <a:ext cx="1008" cy="0"/>
              </a:xfrm>
              <a:prstGeom prst="line">
                <a:avLst/>
              </a:prstGeom>
              <a:noFill/>
              <a:ln w="22225">
                <a:solidFill>
                  <a:srgbClr val="000099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spcBef>
                    <a:spcPct val="50000"/>
                  </a:spcBef>
                  <a:defRPr/>
                </a:pPr>
                <a:endParaRPr lang="zh-CN" altLang="en-US" sz="28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endParaRPr>
              </a:p>
            </p:txBody>
          </p:sp>
          <p:sp>
            <p:nvSpPr>
              <p:cNvPr id="30" name="Line 30"/>
              <p:cNvSpPr>
                <a:spLocks noChangeShapeType="1"/>
              </p:cNvSpPr>
              <p:nvPr/>
            </p:nvSpPr>
            <p:spPr bwMode="auto">
              <a:xfrm>
                <a:off x="1824" y="1536"/>
                <a:ext cx="1008" cy="0"/>
              </a:xfrm>
              <a:prstGeom prst="line">
                <a:avLst/>
              </a:prstGeom>
              <a:noFill/>
              <a:ln w="22225">
                <a:solidFill>
                  <a:srgbClr val="000099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spcBef>
                    <a:spcPct val="50000"/>
                  </a:spcBef>
                  <a:defRPr/>
                </a:pPr>
                <a:endParaRPr lang="zh-CN" altLang="en-US" sz="28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endParaRPr>
              </a:p>
            </p:txBody>
          </p:sp>
          <p:sp>
            <p:nvSpPr>
              <p:cNvPr id="31" name="Line 31"/>
              <p:cNvSpPr>
                <a:spLocks noChangeShapeType="1"/>
              </p:cNvSpPr>
              <p:nvPr/>
            </p:nvSpPr>
            <p:spPr bwMode="auto">
              <a:xfrm>
                <a:off x="1824" y="1536"/>
                <a:ext cx="0" cy="48"/>
              </a:xfrm>
              <a:prstGeom prst="line">
                <a:avLst/>
              </a:prstGeom>
              <a:noFill/>
              <a:ln w="22225">
                <a:solidFill>
                  <a:srgbClr val="000099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spcBef>
                    <a:spcPct val="50000"/>
                  </a:spcBef>
                  <a:defRPr/>
                </a:pPr>
                <a:endParaRPr lang="zh-CN" altLang="en-US" sz="28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endParaRPr>
              </a:p>
            </p:txBody>
          </p:sp>
          <p:sp>
            <p:nvSpPr>
              <p:cNvPr id="32" name="Line 32"/>
              <p:cNvSpPr>
                <a:spLocks noChangeShapeType="1"/>
              </p:cNvSpPr>
              <p:nvPr/>
            </p:nvSpPr>
            <p:spPr bwMode="auto">
              <a:xfrm>
                <a:off x="1728" y="1632"/>
                <a:ext cx="0" cy="48"/>
              </a:xfrm>
              <a:prstGeom prst="line">
                <a:avLst/>
              </a:prstGeom>
              <a:noFill/>
              <a:ln w="22225">
                <a:solidFill>
                  <a:srgbClr val="000099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spcBef>
                    <a:spcPct val="50000"/>
                  </a:spcBef>
                  <a:defRPr/>
                </a:pPr>
                <a:endParaRPr lang="zh-CN" altLang="en-US" sz="28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endParaRPr>
              </a:p>
            </p:txBody>
          </p:sp>
          <p:sp>
            <p:nvSpPr>
              <p:cNvPr id="33" name="Line 33"/>
              <p:cNvSpPr>
                <a:spLocks noChangeShapeType="1"/>
              </p:cNvSpPr>
              <p:nvPr/>
            </p:nvSpPr>
            <p:spPr bwMode="auto">
              <a:xfrm>
                <a:off x="1632" y="1728"/>
                <a:ext cx="0" cy="48"/>
              </a:xfrm>
              <a:prstGeom prst="line">
                <a:avLst/>
              </a:prstGeom>
              <a:noFill/>
              <a:ln w="22225">
                <a:solidFill>
                  <a:srgbClr val="000099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spcBef>
                    <a:spcPct val="50000"/>
                  </a:spcBef>
                  <a:defRPr/>
                </a:pPr>
                <a:endParaRPr lang="zh-CN" altLang="en-US" sz="28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黑体" pitchFamily="2" charset="-122"/>
                  <a:ea typeface="黑体" pitchFamily="2" charset="-122"/>
                </a:endParaRPr>
              </a:p>
            </p:txBody>
          </p:sp>
        </p:grpSp>
        <p:sp>
          <p:nvSpPr>
            <p:cNvPr id="19" name="Rectangle 34"/>
            <p:cNvSpPr>
              <a:spLocks noChangeArrowheads="1"/>
            </p:cNvSpPr>
            <p:nvPr/>
          </p:nvSpPr>
          <p:spPr bwMode="auto">
            <a:xfrm>
              <a:off x="4476750" y="2643188"/>
              <a:ext cx="120650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50000"/>
                </a:spcBef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1pPr>
              <a:lvl2pPr marL="742950" indent="-285750" eaLnBrk="0" hangingPunct="0">
                <a:spcBef>
                  <a:spcPct val="50000"/>
                </a:spcBef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2pPr>
              <a:lvl3pPr marL="1143000" indent="-228600" eaLnBrk="0" hangingPunct="0">
                <a:spcBef>
                  <a:spcPct val="50000"/>
                </a:spcBef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3pPr>
              <a:lvl4pPr marL="1600200" indent="-228600" eaLnBrk="0" hangingPunct="0">
                <a:spcBef>
                  <a:spcPct val="50000"/>
                </a:spcBef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4pPr>
              <a:lvl5pPr marL="2057400" indent="-228600" eaLnBrk="0" hangingPunct="0">
                <a:spcBef>
                  <a:spcPct val="50000"/>
                </a:spcBef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2800" b="1">
                  <a:solidFill>
                    <a:schemeClr val="tx1"/>
                  </a:solidFill>
                  <a:latin typeface="黑体" pitchFamily="2" charset="-122"/>
                  <a:ea typeface="黑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</a:pPr>
              <a:r>
                <a:rPr kumimoji="1" lang="zh-CN" altLang="en-US" sz="2000">
                  <a:latin typeface="Times New Roman" pitchFamily="18" charset="0"/>
                  <a:ea typeface="楷体_GB2312" pitchFamily="49" charset="-122"/>
                </a:rPr>
                <a:t>交变电流</a:t>
              </a:r>
            </a:p>
          </p:txBody>
        </p:sp>
        <p:sp>
          <p:nvSpPr>
            <p:cNvPr id="20" name="Rectangle 35"/>
            <p:cNvSpPr>
              <a:spLocks noChangeArrowheads="1"/>
            </p:cNvSpPr>
            <p:nvPr/>
          </p:nvSpPr>
          <p:spPr bwMode="auto">
            <a:xfrm>
              <a:off x="5448300" y="3486150"/>
              <a:ext cx="1371600" cy="152400"/>
            </a:xfrm>
            <a:prstGeom prst="rect">
              <a:avLst/>
            </a:prstGeom>
            <a:noFill/>
            <a:ln w="22225">
              <a:solidFill>
                <a:srgbClr val="FF0000"/>
              </a:solidFill>
              <a:prstDash val="dash"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spcBef>
                  <a:spcPct val="50000"/>
                </a:spcBef>
                <a:defRPr/>
              </a:pPr>
              <a:endParaRPr lang="zh-CN" altLang="en-US" sz="2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2" charset="-122"/>
                <a:ea typeface="黑体" pitchFamily="2" charset="-122"/>
              </a:endParaRPr>
            </a:p>
          </p:txBody>
        </p:sp>
        <p:sp>
          <p:nvSpPr>
            <p:cNvPr id="21" name="Rectangle 36"/>
            <p:cNvSpPr>
              <a:spLocks noChangeArrowheads="1"/>
            </p:cNvSpPr>
            <p:nvPr/>
          </p:nvSpPr>
          <p:spPr bwMode="auto">
            <a:xfrm>
              <a:off x="5448300" y="3790950"/>
              <a:ext cx="1371600" cy="152400"/>
            </a:xfrm>
            <a:prstGeom prst="rect">
              <a:avLst/>
            </a:prstGeom>
            <a:noFill/>
            <a:ln w="22225">
              <a:solidFill>
                <a:srgbClr val="FF0000"/>
              </a:solidFill>
              <a:prstDash val="dash"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spcBef>
                  <a:spcPct val="50000"/>
                </a:spcBef>
                <a:defRPr/>
              </a:pPr>
              <a:endParaRPr lang="zh-CN" altLang="en-US" sz="2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2" charset="-122"/>
                <a:ea typeface="黑体" pitchFamily="2" charset="-122"/>
              </a:endParaRPr>
            </a:p>
          </p:txBody>
        </p:sp>
        <p:sp>
          <p:nvSpPr>
            <p:cNvPr id="22" name="Rectangle 37"/>
            <p:cNvSpPr>
              <a:spLocks noChangeArrowheads="1"/>
            </p:cNvSpPr>
            <p:nvPr/>
          </p:nvSpPr>
          <p:spPr bwMode="auto">
            <a:xfrm>
              <a:off x="5448300" y="4095750"/>
              <a:ext cx="1371600" cy="152400"/>
            </a:xfrm>
            <a:prstGeom prst="rect">
              <a:avLst/>
            </a:prstGeom>
            <a:noFill/>
            <a:ln w="22225">
              <a:solidFill>
                <a:srgbClr val="FF0000"/>
              </a:solidFill>
              <a:prstDash val="dash"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spcBef>
                  <a:spcPct val="50000"/>
                </a:spcBef>
                <a:defRPr/>
              </a:pPr>
              <a:endParaRPr lang="zh-CN" altLang="en-US" sz="2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2" charset="-122"/>
                <a:ea typeface="黑体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45629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3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 smtClean="0"/>
              <a:t>2. </a:t>
            </a:r>
            <a:r>
              <a:rPr lang="zh-CN" altLang="en-US" b="1" dirty="0" smtClean="0"/>
              <a:t>电磁阻尼</a:t>
            </a:r>
            <a:r>
              <a:rPr lang="zh-CN" altLang="en-US" b="1" dirty="0"/>
              <a:t>与电磁</a:t>
            </a:r>
            <a:r>
              <a:rPr lang="zh-CN" altLang="en-US" b="1" dirty="0" smtClean="0"/>
              <a:t>驱动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2777"/>
            <a:ext cx="8229600" cy="3960439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solidFill>
                  <a:srgbClr val="3333FF"/>
                </a:solidFill>
              </a:rPr>
              <a:t>机械效应</a:t>
            </a:r>
            <a:r>
              <a:rPr lang="zh-CN" altLang="en-US" dirty="0" smtClean="0"/>
              <a:t>：磁场与导体相对运动，</a:t>
            </a:r>
            <a:r>
              <a:rPr lang="zh-CN" altLang="en-US" dirty="0"/>
              <a:t>导体中产生</a:t>
            </a:r>
            <a:r>
              <a:rPr lang="zh-CN" altLang="en-US" dirty="0" smtClean="0"/>
              <a:t>涡电流</a:t>
            </a:r>
            <a:r>
              <a:rPr lang="zh-CN" altLang="en-US" dirty="0"/>
              <a:t>。根据楞次定律，涡旋电流总是</a:t>
            </a:r>
            <a:r>
              <a:rPr lang="zh-CN" altLang="en-US" dirty="0">
                <a:solidFill>
                  <a:srgbClr val="3333FF"/>
                </a:solidFill>
              </a:rPr>
              <a:t>阻碍</a:t>
            </a:r>
            <a:r>
              <a:rPr lang="zh-CN" altLang="en-US" dirty="0"/>
              <a:t>这种</a:t>
            </a:r>
            <a:r>
              <a:rPr lang="zh-CN" altLang="en-US" dirty="0" smtClean="0"/>
              <a:t>相对</a:t>
            </a:r>
            <a:r>
              <a:rPr lang="zh-CN" altLang="en-US" dirty="0" smtClean="0">
                <a:solidFill>
                  <a:srgbClr val="3333FF"/>
                </a:solidFill>
              </a:rPr>
              <a:t>运动</a:t>
            </a:r>
            <a:r>
              <a:rPr lang="zh-CN" altLang="en-US" dirty="0" smtClean="0"/>
              <a:t>。</a:t>
            </a:r>
            <a:endParaRPr lang="zh-CN" altLang="en-US" dirty="0"/>
          </a:p>
          <a:p>
            <a:r>
              <a:rPr lang="zh-CN" altLang="en-US" dirty="0" smtClean="0">
                <a:solidFill>
                  <a:srgbClr val="FF0000"/>
                </a:solidFill>
              </a:rPr>
              <a:t>电磁阻尼</a:t>
            </a:r>
            <a:r>
              <a:rPr lang="zh-CN" altLang="en-US" dirty="0" smtClean="0"/>
              <a:t>：磁场</a:t>
            </a:r>
            <a:r>
              <a:rPr lang="zh-CN" altLang="en-US" dirty="0"/>
              <a:t>不动，而导体运动</a:t>
            </a:r>
            <a:r>
              <a:rPr lang="zh-CN" altLang="en-US" dirty="0" smtClean="0"/>
              <a:t>，导体中的涡流</a:t>
            </a:r>
            <a:r>
              <a:rPr lang="zh-CN" altLang="en-US" dirty="0"/>
              <a:t>阻止导体的</a:t>
            </a:r>
            <a:r>
              <a:rPr lang="zh-CN" altLang="en-US" dirty="0" smtClean="0"/>
              <a:t>运动</a:t>
            </a:r>
            <a:endParaRPr lang="en-US" altLang="zh-CN" dirty="0" smtClean="0"/>
          </a:p>
          <a:p>
            <a:r>
              <a:rPr lang="zh-CN" altLang="en-US" dirty="0"/>
              <a:t>应用：磁电式仪表</a:t>
            </a:r>
            <a:r>
              <a:rPr lang="zh-CN" altLang="en-US" dirty="0" smtClean="0"/>
              <a:t>、电磁制动</a:t>
            </a:r>
            <a:r>
              <a:rPr lang="zh-CN" altLang="en-US" dirty="0"/>
              <a:t>、阻尼</a:t>
            </a:r>
            <a:r>
              <a:rPr lang="zh-CN" altLang="en-US" dirty="0" smtClean="0"/>
              <a:t>摆等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4" name="Picture 6" descr="http://pic.92to.com/360/201605/27/70390561_1.jpg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4509120"/>
            <a:ext cx="2952328" cy="2214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7293" y="4573166"/>
            <a:ext cx="2682949" cy="2284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" name="组合 6"/>
          <p:cNvGrpSpPr/>
          <p:nvPr/>
        </p:nvGrpSpPr>
        <p:grpSpPr>
          <a:xfrm>
            <a:off x="5868144" y="4341143"/>
            <a:ext cx="3134862" cy="2382224"/>
            <a:chOff x="6009138" y="4293096"/>
            <a:chExt cx="3134862" cy="2382224"/>
          </a:xfrm>
        </p:grpSpPr>
        <p:pic>
          <p:nvPicPr>
            <p:cNvPr id="11267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09138" y="4293096"/>
              <a:ext cx="3134862" cy="20448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6876256" y="6213655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3333FF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电磁制动器</a:t>
              </a:r>
              <a:endParaRPr lang="zh-CN" altLang="en-US" sz="2400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32459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5536" y="692696"/>
            <a:ext cx="8229600" cy="2016224"/>
          </a:xfrm>
        </p:spPr>
        <p:txBody>
          <a:bodyPr/>
          <a:lstStyle/>
          <a:p>
            <a:r>
              <a:rPr lang="zh-CN" altLang="en-US" dirty="0">
                <a:solidFill>
                  <a:srgbClr val="3333FF"/>
                </a:solidFill>
              </a:rPr>
              <a:t>电磁</a:t>
            </a:r>
            <a:r>
              <a:rPr lang="zh-CN" altLang="en-US" dirty="0" smtClean="0">
                <a:solidFill>
                  <a:srgbClr val="3333FF"/>
                </a:solidFill>
              </a:rPr>
              <a:t>驱动：</a:t>
            </a:r>
            <a:r>
              <a:rPr lang="zh-CN" altLang="en-US" dirty="0" smtClean="0"/>
              <a:t>磁场运动，导体中产生</a:t>
            </a:r>
            <a:r>
              <a:rPr lang="zh-CN" altLang="en-US" dirty="0"/>
              <a:t>感应电流，感应电流则带动导体以跟上磁场的</a:t>
            </a:r>
            <a:r>
              <a:rPr lang="zh-CN" altLang="en-US" dirty="0" smtClean="0"/>
              <a:t>运动</a:t>
            </a:r>
            <a:endParaRPr lang="en-US" altLang="zh-CN" dirty="0" smtClean="0"/>
          </a:p>
          <a:p>
            <a:r>
              <a:rPr lang="zh-CN" altLang="en-US" dirty="0"/>
              <a:t>应用：感应电动机、电能表、汽车上用的电磁式速度表</a:t>
            </a:r>
            <a:r>
              <a:rPr lang="zh-CN" altLang="en-US" dirty="0" smtClean="0"/>
              <a:t>等。</a:t>
            </a:r>
            <a:endParaRPr lang="zh-CN" altLang="en-US" dirty="0"/>
          </a:p>
        </p:txBody>
      </p:sp>
      <p:pic>
        <p:nvPicPr>
          <p:cNvPr id="5" name="Picture 29" descr="BDD50E2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98" t="78795" r="3934" b="1697"/>
          <a:stretch>
            <a:fillRect/>
          </a:stretch>
        </p:blipFill>
        <p:spPr bwMode="auto">
          <a:xfrm>
            <a:off x="467544" y="3429000"/>
            <a:ext cx="2448272" cy="29485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7197" y="3212976"/>
            <a:ext cx="3142272" cy="2369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4067944" y="5570685"/>
            <a:ext cx="4820394" cy="1133195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交流感应电动机</a:t>
            </a: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模型，外面的交流电产生旋转磁场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49036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3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2538</TotalTime>
  <Words>737</Words>
  <Application>Microsoft Office PowerPoint</Application>
  <PresentationFormat>全屏显示(4:3)</PresentationFormat>
  <Paragraphs>84</Paragraphs>
  <Slides>15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6" baseType="lpstr">
      <vt:lpstr>Office 主题​​</vt:lpstr>
      <vt:lpstr>      7.6 涡流、电磁阻尼              和电磁驱动     1. 涡流    2. 电磁阻尼与电磁驱动  </vt:lpstr>
      <vt:lpstr>1.  涡流</vt:lpstr>
      <vt:lpstr>1.  涡流</vt:lpstr>
      <vt:lpstr>涡流应用：热效应</vt:lpstr>
      <vt:lpstr>涡流应用：热效应</vt:lpstr>
      <vt:lpstr>涡流应用：感应作用</vt:lpstr>
      <vt:lpstr>涡流危害与避免</vt:lpstr>
      <vt:lpstr>2. 电磁阻尼与电磁驱动</vt:lpstr>
      <vt:lpstr>PowerPoint 演示文稿</vt:lpstr>
      <vt:lpstr>小结</vt:lpstr>
      <vt:lpstr>测验</vt:lpstr>
      <vt:lpstr>答案与解析</vt:lpstr>
      <vt:lpstr>测验</vt:lpstr>
      <vt:lpstr>答案与解析</vt:lpstr>
      <vt:lpstr>PowerPoint 演示文稿</vt:lpstr>
    </vt:vector>
  </TitlesOfParts>
  <Company>微软中国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微软中国</cp:lastModifiedBy>
  <cp:revision>151</cp:revision>
  <dcterms:created xsi:type="dcterms:W3CDTF">2017-06-28T03:02:51Z</dcterms:created>
  <dcterms:modified xsi:type="dcterms:W3CDTF">2017-08-10T01:58:34Z</dcterms:modified>
</cp:coreProperties>
</file>

<file path=docProps/thumbnail.jpeg>
</file>